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8" r:id="rId1"/>
  </p:sldMasterIdLst>
  <p:notesMasterIdLst>
    <p:notesMasterId r:id="rId43"/>
  </p:notesMasterIdLst>
  <p:sldIdLst>
    <p:sldId id="256" r:id="rId2"/>
    <p:sldId id="302" r:id="rId3"/>
    <p:sldId id="257" r:id="rId4"/>
    <p:sldId id="258" r:id="rId5"/>
    <p:sldId id="260" r:id="rId6"/>
    <p:sldId id="261" r:id="rId7"/>
    <p:sldId id="262" r:id="rId8"/>
    <p:sldId id="259" r:id="rId9"/>
    <p:sldId id="263" r:id="rId10"/>
    <p:sldId id="283" r:id="rId11"/>
    <p:sldId id="264" r:id="rId12"/>
    <p:sldId id="268" r:id="rId13"/>
    <p:sldId id="269" r:id="rId14"/>
    <p:sldId id="270" r:id="rId15"/>
    <p:sldId id="266" r:id="rId16"/>
    <p:sldId id="271" r:id="rId17"/>
    <p:sldId id="265" r:id="rId18"/>
    <p:sldId id="284" r:id="rId19"/>
    <p:sldId id="272" r:id="rId20"/>
    <p:sldId id="273" r:id="rId21"/>
    <p:sldId id="274" r:id="rId22"/>
    <p:sldId id="276" r:id="rId23"/>
    <p:sldId id="277" r:id="rId24"/>
    <p:sldId id="285" r:id="rId25"/>
    <p:sldId id="279" r:id="rId26"/>
    <p:sldId id="280" r:id="rId27"/>
    <p:sldId id="281" r:id="rId28"/>
    <p:sldId id="282" r:id="rId29"/>
    <p:sldId id="301" r:id="rId30"/>
    <p:sldId id="286" r:id="rId31"/>
    <p:sldId id="287" r:id="rId32"/>
    <p:sldId id="288" r:id="rId33"/>
    <p:sldId id="289" r:id="rId34"/>
    <p:sldId id="291" r:id="rId35"/>
    <p:sldId id="292" r:id="rId36"/>
    <p:sldId id="295" r:id="rId37"/>
    <p:sldId id="296" r:id="rId38"/>
    <p:sldId id="297" r:id="rId39"/>
    <p:sldId id="298" r:id="rId40"/>
    <p:sldId id="300" r:id="rId41"/>
    <p:sldId id="29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FE9A2C-1B67-CD47-91BA-F462A05749AE}" v="422" dt="2023-11-07T17:19:49.229"/>
    <p1510:client id="{93142F55-AEDE-B4E5-CFE0-525CDD6961F3}" v="30" dt="2023-11-07T18:04:56.239"/>
    <p1510:client id="{D5BE84C1-00A9-F7EA-83F1-C33CA6605FE1}" v="2" dt="2023-11-07T18:19:06.7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6A4993-C28A-437D-BD8A-84414AE826B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76507AF-B406-4661-9D15-05711109967B}">
      <dgm:prSet/>
      <dgm:spPr/>
      <dgm:t>
        <a:bodyPr/>
        <a:lstStyle/>
        <a:p>
          <a:r>
            <a:rPr lang="en-US" b="0" i="0"/>
            <a:t>Tailwind is a utility-first CSS framework to build customize user interface </a:t>
          </a:r>
          <a:endParaRPr lang="en-US"/>
        </a:p>
      </dgm:t>
    </dgm:pt>
    <dgm:pt modelId="{78C02147-CF40-479B-9858-769DE82987FF}" type="parTrans" cxnId="{60FDDA5D-2A87-43F3-B018-EE39C3D39548}">
      <dgm:prSet/>
      <dgm:spPr/>
      <dgm:t>
        <a:bodyPr/>
        <a:lstStyle/>
        <a:p>
          <a:endParaRPr lang="en-US"/>
        </a:p>
      </dgm:t>
    </dgm:pt>
    <dgm:pt modelId="{C6FBD10D-E7B8-40F3-BD4C-F83699763A31}" type="sibTrans" cxnId="{60FDDA5D-2A87-43F3-B018-EE39C3D39548}">
      <dgm:prSet/>
      <dgm:spPr/>
      <dgm:t>
        <a:bodyPr/>
        <a:lstStyle/>
        <a:p>
          <a:endParaRPr lang="en-US"/>
        </a:p>
      </dgm:t>
    </dgm:pt>
    <dgm:pt modelId="{201BDC6C-C1C5-45E8-9E8C-B1102651CA5B}">
      <dgm:prSet/>
      <dgm:spPr/>
      <dgm:t>
        <a:bodyPr/>
        <a:lstStyle/>
        <a:p>
          <a:r>
            <a:rPr lang="en-US" b="0" i="0"/>
            <a:t>Allow us to write inline styling which then transformed into corresponding style and written to a CSS file</a:t>
          </a:r>
          <a:endParaRPr lang="en-US"/>
        </a:p>
      </dgm:t>
    </dgm:pt>
    <dgm:pt modelId="{7358FCD8-B8C1-4188-BB12-024F2B999989}" type="parTrans" cxnId="{AB97B2F1-CCFC-4B42-9EAE-AA11608B17B0}">
      <dgm:prSet/>
      <dgm:spPr/>
      <dgm:t>
        <a:bodyPr/>
        <a:lstStyle/>
        <a:p>
          <a:endParaRPr lang="en-US"/>
        </a:p>
      </dgm:t>
    </dgm:pt>
    <dgm:pt modelId="{BD3EC3EE-60FE-43BC-8F1A-FBAA604F4E44}" type="sibTrans" cxnId="{AB97B2F1-CCFC-4B42-9EAE-AA11608B17B0}">
      <dgm:prSet/>
      <dgm:spPr/>
      <dgm:t>
        <a:bodyPr/>
        <a:lstStyle/>
        <a:p>
          <a:endParaRPr lang="en-US"/>
        </a:p>
      </dgm:t>
    </dgm:pt>
    <dgm:pt modelId="{8543AF78-008E-AA4C-974E-1AFC2727D8D1}" type="pres">
      <dgm:prSet presAssocID="{4C6A4993-C28A-437D-BD8A-84414AE826BA}" presName="hierChild1" presStyleCnt="0">
        <dgm:presLayoutVars>
          <dgm:chPref val="1"/>
          <dgm:dir/>
          <dgm:animOne val="branch"/>
          <dgm:animLvl val="lvl"/>
          <dgm:resizeHandles/>
        </dgm:presLayoutVars>
      </dgm:prSet>
      <dgm:spPr/>
    </dgm:pt>
    <dgm:pt modelId="{8919D7BF-65FD-5548-8A5B-5A58ACD44CC4}" type="pres">
      <dgm:prSet presAssocID="{076507AF-B406-4661-9D15-05711109967B}" presName="hierRoot1" presStyleCnt="0"/>
      <dgm:spPr/>
    </dgm:pt>
    <dgm:pt modelId="{EDE8038C-A313-7D48-9D0E-AEF350B1139F}" type="pres">
      <dgm:prSet presAssocID="{076507AF-B406-4661-9D15-05711109967B}" presName="composite" presStyleCnt="0"/>
      <dgm:spPr/>
    </dgm:pt>
    <dgm:pt modelId="{A4AB40F5-23DB-EF4A-896F-DF221EFEF445}" type="pres">
      <dgm:prSet presAssocID="{076507AF-B406-4661-9D15-05711109967B}" presName="background" presStyleLbl="node0" presStyleIdx="0" presStyleCnt="2"/>
      <dgm:spPr/>
    </dgm:pt>
    <dgm:pt modelId="{896765B1-0A74-554E-8C28-E28CAAE3294F}" type="pres">
      <dgm:prSet presAssocID="{076507AF-B406-4661-9D15-05711109967B}" presName="text" presStyleLbl="fgAcc0" presStyleIdx="0" presStyleCnt="2">
        <dgm:presLayoutVars>
          <dgm:chPref val="3"/>
        </dgm:presLayoutVars>
      </dgm:prSet>
      <dgm:spPr/>
    </dgm:pt>
    <dgm:pt modelId="{CBC8E4D0-F615-F04C-80AC-C5392833D2B5}" type="pres">
      <dgm:prSet presAssocID="{076507AF-B406-4661-9D15-05711109967B}" presName="hierChild2" presStyleCnt="0"/>
      <dgm:spPr/>
    </dgm:pt>
    <dgm:pt modelId="{653A169B-3E9D-7446-9AFA-8E583ABC284C}" type="pres">
      <dgm:prSet presAssocID="{201BDC6C-C1C5-45E8-9E8C-B1102651CA5B}" presName="hierRoot1" presStyleCnt="0"/>
      <dgm:spPr/>
    </dgm:pt>
    <dgm:pt modelId="{1F0778CA-CBBB-2649-9402-D81538CA2122}" type="pres">
      <dgm:prSet presAssocID="{201BDC6C-C1C5-45E8-9E8C-B1102651CA5B}" presName="composite" presStyleCnt="0"/>
      <dgm:spPr/>
    </dgm:pt>
    <dgm:pt modelId="{0FB1F814-E992-F64D-B065-1B49BD092DF2}" type="pres">
      <dgm:prSet presAssocID="{201BDC6C-C1C5-45E8-9E8C-B1102651CA5B}" presName="background" presStyleLbl="node0" presStyleIdx="1" presStyleCnt="2"/>
      <dgm:spPr/>
    </dgm:pt>
    <dgm:pt modelId="{0716F1AA-F733-2F47-A391-7F820EE57D75}" type="pres">
      <dgm:prSet presAssocID="{201BDC6C-C1C5-45E8-9E8C-B1102651CA5B}" presName="text" presStyleLbl="fgAcc0" presStyleIdx="1" presStyleCnt="2">
        <dgm:presLayoutVars>
          <dgm:chPref val="3"/>
        </dgm:presLayoutVars>
      </dgm:prSet>
      <dgm:spPr/>
    </dgm:pt>
    <dgm:pt modelId="{5AC6CCE2-6514-384A-B8CD-7D3F1A8B89E2}" type="pres">
      <dgm:prSet presAssocID="{201BDC6C-C1C5-45E8-9E8C-B1102651CA5B}" presName="hierChild2" presStyleCnt="0"/>
      <dgm:spPr/>
    </dgm:pt>
  </dgm:ptLst>
  <dgm:cxnLst>
    <dgm:cxn modelId="{60FDDA5D-2A87-43F3-B018-EE39C3D39548}" srcId="{4C6A4993-C28A-437D-BD8A-84414AE826BA}" destId="{076507AF-B406-4661-9D15-05711109967B}" srcOrd="0" destOrd="0" parTransId="{78C02147-CF40-479B-9858-769DE82987FF}" sibTransId="{C6FBD10D-E7B8-40F3-BD4C-F83699763A31}"/>
    <dgm:cxn modelId="{03A06045-CB09-3F42-A674-FCC57E719D2F}" type="presOf" srcId="{201BDC6C-C1C5-45E8-9E8C-B1102651CA5B}" destId="{0716F1AA-F733-2F47-A391-7F820EE57D75}" srcOrd="0" destOrd="0" presId="urn:microsoft.com/office/officeart/2005/8/layout/hierarchy1"/>
    <dgm:cxn modelId="{CA004F48-4DF2-174A-BC71-D32939484441}" type="presOf" srcId="{4C6A4993-C28A-437D-BD8A-84414AE826BA}" destId="{8543AF78-008E-AA4C-974E-1AFC2727D8D1}" srcOrd="0" destOrd="0" presId="urn:microsoft.com/office/officeart/2005/8/layout/hierarchy1"/>
    <dgm:cxn modelId="{978B689D-0DE8-C540-908C-45C28B1BBF10}" type="presOf" srcId="{076507AF-B406-4661-9D15-05711109967B}" destId="{896765B1-0A74-554E-8C28-E28CAAE3294F}" srcOrd="0" destOrd="0" presId="urn:microsoft.com/office/officeart/2005/8/layout/hierarchy1"/>
    <dgm:cxn modelId="{AB97B2F1-CCFC-4B42-9EAE-AA11608B17B0}" srcId="{4C6A4993-C28A-437D-BD8A-84414AE826BA}" destId="{201BDC6C-C1C5-45E8-9E8C-B1102651CA5B}" srcOrd="1" destOrd="0" parTransId="{7358FCD8-B8C1-4188-BB12-024F2B999989}" sibTransId="{BD3EC3EE-60FE-43BC-8F1A-FBAA604F4E44}"/>
    <dgm:cxn modelId="{BC7AA658-E615-6141-8499-B722FB7DF9BC}" type="presParOf" srcId="{8543AF78-008E-AA4C-974E-1AFC2727D8D1}" destId="{8919D7BF-65FD-5548-8A5B-5A58ACD44CC4}" srcOrd="0" destOrd="0" presId="urn:microsoft.com/office/officeart/2005/8/layout/hierarchy1"/>
    <dgm:cxn modelId="{180626ED-C2C9-CC4C-8196-84E8FB76FF97}" type="presParOf" srcId="{8919D7BF-65FD-5548-8A5B-5A58ACD44CC4}" destId="{EDE8038C-A313-7D48-9D0E-AEF350B1139F}" srcOrd="0" destOrd="0" presId="urn:microsoft.com/office/officeart/2005/8/layout/hierarchy1"/>
    <dgm:cxn modelId="{9E649714-E368-1442-B53B-82178229117C}" type="presParOf" srcId="{EDE8038C-A313-7D48-9D0E-AEF350B1139F}" destId="{A4AB40F5-23DB-EF4A-896F-DF221EFEF445}" srcOrd="0" destOrd="0" presId="urn:microsoft.com/office/officeart/2005/8/layout/hierarchy1"/>
    <dgm:cxn modelId="{59F4629B-8BE0-C84D-AC06-83AC1252098E}" type="presParOf" srcId="{EDE8038C-A313-7D48-9D0E-AEF350B1139F}" destId="{896765B1-0A74-554E-8C28-E28CAAE3294F}" srcOrd="1" destOrd="0" presId="urn:microsoft.com/office/officeart/2005/8/layout/hierarchy1"/>
    <dgm:cxn modelId="{2FFA32A3-7376-3048-BADD-03916DCADC2A}" type="presParOf" srcId="{8919D7BF-65FD-5548-8A5B-5A58ACD44CC4}" destId="{CBC8E4D0-F615-F04C-80AC-C5392833D2B5}" srcOrd="1" destOrd="0" presId="urn:microsoft.com/office/officeart/2005/8/layout/hierarchy1"/>
    <dgm:cxn modelId="{96EF011D-5744-E741-997D-AA2EC4F32BFD}" type="presParOf" srcId="{8543AF78-008E-AA4C-974E-1AFC2727D8D1}" destId="{653A169B-3E9D-7446-9AFA-8E583ABC284C}" srcOrd="1" destOrd="0" presId="urn:microsoft.com/office/officeart/2005/8/layout/hierarchy1"/>
    <dgm:cxn modelId="{13F66653-9F2A-F647-BC64-6655310A057C}" type="presParOf" srcId="{653A169B-3E9D-7446-9AFA-8E583ABC284C}" destId="{1F0778CA-CBBB-2649-9402-D81538CA2122}" srcOrd="0" destOrd="0" presId="urn:microsoft.com/office/officeart/2005/8/layout/hierarchy1"/>
    <dgm:cxn modelId="{6289A102-BE08-374C-B450-49365F200A31}" type="presParOf" srcId="{1F0778CA-CBBB-2649-9402-D81538CA2122}" destId="{0FB1F814-E992-F64D-B065-1B49BD092DF2}" srcOrd="0" destOrd="0" presId="urn:microsoft.com/office/officeart/2005/8/layout/hierarchy1"/>
    <dgm:cxn modelId="{A94582B3-05DE-F449-AA50-9C7D1EAF0B21}" type="presParOf" srcId="{1F0778CA-CBBB-2649-9402-D81538CA2122}" destId="{0716F1AA-F733-2F47-A391-7F820EE57D75}" srcOrd="1" destOrd="0" presId="urn:microsoft.com/office/officeart/2005/8/layout/hierarchy1"/>
    <dgm:cxn modelId="{500622DF-2072-AF4A-91A4-CAC373FC10E0}" type="presParOf" srcId="{653A169B-3E9D-7446-9AFA-8E583ABC284C}" destId="{5AC6CCE2-6514-384A-B8CD-7D3F1A8B89E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53D43C-F3E6-417B-B9B6-323906C6DAC8}"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060E6A59-5A0F-459C-A0BE-A8B6523A8E3B}">
      <dgm:prSet/>
      <dgm:spPr/>
      <dgm:t>
        <a:bodyPr/>
        <a:lstStyle/>
        <a:p>
          <a:r>
            <a:rPr lang="en-US" b="0" i="0" dirty="0"/>
            <a:t>Unlike other CSS frameworks, where they provide prebuilt standard components, and we customize it. This result in very similar styles. Tailwind provides greater flexibility and control over how components appear and feel which create more unique looking UI. </a:t>
          </a:r>
          <a:endParaRPr lang="en-US" dirty="0"/>
        </a:p>
      </dgm:t>
    </dgm:pt>
    <dgm:pt modelId="{D1B1FC19-DC68-4757-89C7-90164D4CFEBB}" type="parTrans" cxnId="{7185C469-4CAF-4C01-A898-9EA36F11A51B}">
      <dgm:prSet/>
      <dgm:spPr/>
      <dgm:t>
        <a:bodyPr/>
        <a:lstStyle/>
        <a:p>
          <a:endParaRPr lang="en-US"/>
        </a:p>
      </dgm:t>
    </dgm:pt>
    <dgm:pt modelId="{A6D94E2A-A79D-440B-AAB2-F061829D99AD}" type="sibTrans" cxnId="{7185C469-4CAF-4C01-A898-9EA36F11A51B}">
      <dgm:prSet/>
      <dgm:spPr/>
      <dgm:t>
        <a:bodyPr/>
        <a:lstStyle/>
        <a:p>
          <a:endParaRPr lang="en-US"/>
        </a:p>
      </dgm:t>
    </dgm:pt>
    <dgm:pt modelId="{A73013C6-FE3F-4F2C-BE85-8F51E26176DF}">
      <dgm:prSet/>
      <dgm:spPr/>
      <dgm:t>
        <a:bodyPr/>
        <a:lstStyle/>
        <a:p>
          <a:r>
            <a:rPr lang="en-US" b="0" i="0" dirty="0"/>
            <a:t>Reduce the development time by using its abundance predefined classes</a:t>
          </a:r>
        </a:p>
      </dgm:t>
    </dgm:pt>
    <dgm:pt modelId="{3601F40F-7878-451A-892C-AFD92FCA88EE}" type="parTrans" cxnId="{EBF495AD-42CF-4A3C-8736-52099E4CBBF8}">
      <dgm:prSet/>
      <dgm:spPr/>
      <dgm:t>
        <a:bodyPr/>
        <a:lstStyle/>
        <a:p>
          <a:endParaRPr lang="en-US"/>
        </a:p>
      </dgm:t>
    </dgm:pt>
    <dgm:pt modelId="{55BEC99F-8113-447F-8E5A-9AB59011A408}" type="sibTrans" cxnId="{EBF495AD-42CF-4A3C-8736-52099E4CBBF8}">
      <dgm:prSet/>
      <dgm:spPr/>
      <dgm:t>
        <a:bodyPr/>
        <a:lstStyle/>
        <a:p>
          <a:endParaRPr lang="en-US"/>
        </a:p>
      </dgm:t>
    </dgm:pt>
    <dgm:pt modelId="{2C0606DD-33D3-5347-B005-DD29CB271EA4}">
      <dgm:prSet/>
      <dgm:spPr/>
      <dgm:t>
        <a:bodyPr/>
        <a:lstStyle/>
        <a:p>
          <a:r>
            <a:rPr lang="en-US" dirty="0"/>
            <a:t>Optimization for unused CSS (</a:t>
          </a:r>
          <a:r>
            <a:rPr lang="en-US" dirty="0" err="1"/>
            <a:t>PurgeCSS</a:t>
          </a:r>
          <a:r>
            <a:rPr lang="en-US" dirty="0"/>
            <a:t>)</a:t>
          </a:r>
        </a:p>
      </dgm:t>
    </dgm:pt>
    <dgm:pt modelId="{D973F8ED-E123-754A-8983-844AA62EE34D}" type="parTrans" cxnId="{9FCAC51C-5F60-5C47-AFFD-C18F460BFFAE}">
      <dgm:prSet/>
      <dgm:spPr/>
      <dgm:t>
        <a:bodyPr/>
        <a:lstStyle/>
        <a:p>
          <a:endParaRPr lang="en-US"/>
        </a:p>
      </dgm:t>
    </dgm:pt>
    <dgm:pt modelId="{6BA59641-25A2-1B46-949E-2C45EB5F0E07}" type="sibTrans" cxnId="{9FCAC51C-5F60-5C47-AFFD-C18F460BFFAE}">
      <dgm:prSet/>
      <dgm:spPr/>
      <dgm:t>
        <a:bodyPr/>
        <a:lstStyle/>
        <a:p>
          <a:endParaRPr lang="en-US"/>
        </a:p>
      </dgm:t>
    </dgm:pt>
    <dgm:pt modelId="{03BCC0D4-AFE6-D540-9A73-14394D084880}" type="pres">
      <dgm:prSet presAssocID="{9353D43C-F3E6-417B-B9B6-323906C6DAC8}" presName="vert0" presStyleCnt="0">
        <dgm:presLayoutVars>
          <dgm:dir/>
          <dgm:animOne val="branch"/>
          <dgm:animLvl val="lvl"/>
        </dgm:presLayoutVars>
      </dgm:prSet>
      <dgm:spPr/>
    </dgm:pt>
    <dgm:pt modelId="{4D21FE1E-6787-D445-8A69-EAA3DA745E44}" type="pres">
      <dgm:prSet presAssocID="{060E6A59-5A0F-459C-A0BE-A8B6523A8E3B}" presName="thickLine" presStyleLbl="alignNode1" presStyleIdx="0" presStyleCnt="3"/>
      <dgm:spPr/>
    </dgm:pt>
    <dgm:pt modelId="{A965711A-78C4-C647-9C28-FBAD9FF98E7A}" type="pres">
      <dgm:prSet presAssocID="{060E6A59-5A0F-459C-A0BE-A8B6523A8E3B}" presName="horz1" presStyleCnt="0"/>
      <dgm:spPr/>
    </dgm:pt>
    <dgm:pt modelId="{783D76EB-5E6B-3949-B0A2-9237C1076995}" type="pres">
      <dgm:prSet presAssocID="{060E6A59-5A0F-459C-A0BE-A8B6523A8E3B}" presName="tx1" presStyleLbl="revTx" presStyleIdx="0" presStyleCnt="3"/>
      <dgm:spPr/>
    </dgm:pt>
    <dgm:pt modelId="{1E8F9806-F28E-754E-8993-5EDD1997AB03}" type="pres">
      <dgm:prSet presAssocID="{060E6A59-5A0F-459C-A0BE-A8B6523A8E3B}" presName="vert1" presStyleCnt="0"/>
      <dgm:spPr/>
    </dgm:pt>
    <dgm:pt modelId="{40F46525-4567-DA4C-B4B7-9CB127CBA5B9}" type="pres">
      <dgm:prSet presAssocID="{A73013C6-FE3F-4F2C-BE85-8F51E26176DF}" presName="thickLine" presStyleLbl="alignNode1" presStyleIdx="1" presStyleCnt="3"/>
      <dgm:spPr/>
    </dgm:pt>
    <dgm:pt modelId="{C3CF31BB-69EE-9445-AB7A-A66BE2BADA91}" type="pres">
      <dgm:prSet presAssocID="{A73013C6-FE3F-4F2C-BE85-8F51E26176DF}" presName="horz1" presStyleCnt="0"/>
      <dgm:spPr/>
    </dgm:pt>
    <dgm:pt modelId="{A1118C8E-0B42-8642-90DE-000F64BAEDA4}" type="pres">
      <dgm:prSet presAssocID="{A73013C6-FE3F-4F2C-BE85-8F51E26176DF}" presName="tx1" presStyleLbl="revTx" presStyleIdx="1" presStyleCnt="3"/>
      <dgm:spPr/>
    </dgm:pt>
    <dgm:pt modelId="{F6E36004-5876-754D-AAFA-215C062EA39B}" type="pres">
      <dgm:prSet presAssocID="{A73013C6-FE3F-4F2C-BE85-8F51E26176DF}" presName="vert1" presStyleCnt="0"/>
      <dgm:spPr/>
    </dgm:pt>
    <dgm:pt modelId="{26BE0C15-EC9C-4545-B822-5A5854586821}" type="pres">
      <dgm:prSet presAssocID="{2C0606DD-33D3-5347-B005-DD29CB271EA4}" presName="thickLine" presStyleLbl="alignNode1" presStyleIdx="2" presStyleCnt="3"/>
      <dgm:spPr/>
    </dgm:pt>
    <dgm:pt modelId="{6999D89B-BA72-E24F-ADA7-0AD0D39DCE91}" type="pres">
      <dgm:prSet presAssocID="{2C0606DD-33D3-5347-B005-DD29CB271EA4}" presName="horz1" presStyleCnt="0"/>
      <dgm:spPr/>
    </dgm:pt>
    <dgm:pt modelId="{B213ADC7-34B4-3D48-80CA-5ADC620A80F2}" type="pres">
      <dgm:prSet presAssocID="{2C0606DD-33D3-5347-B005-DD29CB271EA4}" presName="tx1" presStyleLbl="revTx" presStyleIdx="2" presStyleCnt="3"/>
      <dgm:spPr/>
    </dgm:pt>
    <dgm:pt modelId="{C1F95AEA-121F-5B46-9AD9-128EBEADCA89}" type="pres">
      <dgm:prSet presAssocID="{2C0606DD-33D3-5347-B005-DD29CB271EA4}" presName="vert1" presStyleCnt="0"/>
      <dgm:spPr/>
    </dgm:pt>
  </dgm:ptLst>
  <dgm:cxnLst>
    <dgm:cxn modelId="{9FCAC51C-5F60-5C47-AFFD-C18F460BFFAE}" srcId="{9353D43C-F3E6-417B-B9B6-323906C6DAC8}" destId="{2C0606DD-33D3-5347-B005-DD29CB271EA4}" srcOrd="2" destOrd="0" parTransId="{D973F8ED-E123-754A-8983-844AA62EE34D}" sibTransId="{6BA59641-25A2-1B46-949E-2C45EB5F0E07}"/>
    <dgm:cxn modelId="{E6BCD21D-13E8-9C41-B2DD-F46042B46C86}" type="presOf" srcId="{2C0606DD-33D3-5347-B005-DD29CB271EA4}" destId="{B213ADC7-34B4-3D48-80CA-5ADC620A80F2}" srcOrd="0" destOrd="0" presId="urn:microsoft.com/office/officeart/2008/layout/LinedList"/>
    <dgm:cxn modelId="{1C1E7A34-FA17-C843-B425-BBB7D51E3849}" type="presOf" srcId="{A73013C6-FE3F-4F2C-BE85-8F51E26176DF}" destId="{A1118C8E-0B42-8642-90DE-000F64BAEDA4}" srcOrd="0" destOrd="0" presId="urn:microsoft.com/office/officeart/2008/layout/LinedList"/>
    <dgm:cxn modelId="{7185C469-4CAF-4C01-A898-9EA36F11A51B}" srcId="{9353D43C-F3E6-417B-B9B6-323906C6DAC8}" destId="{060E6A59-5A0F-459C-A0BE-A8B6523A8E3B}" srcOrd="0" destOrd="0" parTransId="{D1B1FC19-DC68-4757-89C7-90164D4CFEBB}" sibTransId="{A6D94E2A-A79D-440B-AAB2-F061829D99AD}"/>
    <dgm:cxn modelId="{3F713692-BF78-CB42-819D-3F45798609C3}" type="presOf" srcId="{060E6A59-5A0F-459C-A0BE-A8B6523A8E3B}" destId="{783D76EB-5E6B-3949-B0A2-9237C1076995}" srcOrd="0" destOrd="0" presId="urn:microsoft.com/office/officeart/2008/layout/LinedList"/>
    <dgm:cxn modelId="{EBF495AD-42CF-4A3C-8736-52099E4CBBF8}" srcId="{9353D43C-F3E6-417B-B9B6-323906C6DAC8}" destId="{A73013C6-FE3F-4F2C-BE85-8F51E26176DF}" srcOrd="1" destOrd="0" parTransId="{3601F40F-7878-451A-892C-AFD92FCA88EE}" sibTransId="{55BEC99F-8113-447F-8E5A-9AB59011A408}"/>
    <dgm:cxn modelId="{13EA48F7-97C4-F540-9942-96AC15FA6E39}" type="presOf" srcId="{9353D43C-F3E6-417B-B9B6-323906C6DAC8}" destId="{03BCC0D4-AFE6-D540-9A73-14394D084880}" srcOrd="0" destOrd="0" presId="urn:microsoft.com/office/officeart/2008/layout/LinedList"/>
    <dgm:cxn modelId="{D8D709E4-F7A9-C446-BA28-76B64A434D10}" type="presParOf" srcId="{03BCC0D4-AFE6-D540-9A73-14394D084880}" destId="{4D21FE1E-6787-D445-8A69-EAA3DA745E44}" srcOrd="0" destOrd="0" presId="urn:microsoft.com/office/officeart/2008/layout/LinedList"/>
    <dgm:cxn modelId="{194A6DE4-BAEC-B44C-AAE9-5A9CFFA33D85}" type="presParOf" srcId="{03BCC0D4-AFE6-D540-9A73-14394D084880}" destId="{A965711A-78C4-C647-9C28-FBAD9FF98E7A}" srcOrd="1" destOrd="0" presId="urn:microsoft.com/office/officeart/2008/layout/LinedList"/>
    <dgm:cxn modelId="{967464C7-024E-824F-9ABF-049A7F275167}" type="presParOf" srcId="{A965711A-78C4-C647-9C28-FBAD9FF98E7A}" destId="{783D76EB-5E6B-3949-B0A2-9237C1076995}" srcOrd="0" destOrd="0" presId="urn:microsoft.com/office/officeart/2008/layout/LinedList"/>
    <dgm:cxn modelId="{C576D0A3-9509-4549-A716-680E65B253BF}" type="presParOf" srcId="{A965711A-78C4-C647-9C28-FBAD9FF98E7A}" destId="{1E8F9806-F28E-754E-8993-5EDD1997AB03}" srcOrd="1" destOrd="0" presId="urn:microsoft.com/office/officeart/2008/layout/LinedList"/>
    <dgm:cxn modelId="{24BF7EE5-B80F-4B4E-A92A-FCFE05C06546}" type="presParOf" srcId="{03BCC0D4-AFE6-D540-9A73-14394D084880}" destId="{40F46525-4567-DA4C-B4B7-9CB127CBA5B9}" srcOrd="2" destOrd="0" presId="urn:microsoft.com/office/officeart/2008/layout/LinedList"/>
    <dgm:cxn modelId="{6F2DE4C8-B914-4E48-8A39-1D5A55FE1F27}" type="presParOf" srcId="{03BCC0D4-AFE6-D540-9A73-14394D084880}" destId="{C3CF31BB-69EE-9445-AB7A-A66BE2BADA91}" srcOrd="3" destOrd="0" presId="urn:microsoft.com/office/officeart/2008/layout/LinedList"/>
    <dgm:cxn modelId="{5D4D3F79-4537-E046-9DFE-5D697505FD43}" type="presParOf" srcId="{C3CF31BB-69EE-9445-AB7A-A66BE2BADA91}" destId="{A1118C8E-0B42-8642-90DE-000F64BAEDA4}" srcOrd="0" destOrd="0" presId="urn:microsoft.com/office/officeart/2008/layout/LinedList"/>
    <dgm:cxn modelId="{5CDC38E8-7196-6440-9EDC-E9488F181E79}" type="presParOf" srcId="{C3CF31BB-69EE-9445-AB7A-A66BE2BADA91}" destId="{F6E36004-5876-754D-AAFA-215C062EA39B}" srcOrd="1" destOrd="0" presId="urn:microsoft.com/office/officeart/2008/layout/LinedList"/>
    <dgm:cxn modelId="{1538A537-633A-B544-9621-CAD2FF275197}" type="presParOf" srcId="{03BCC0D4-AFE6-D540-9A73-14394D084880}" destId="{26BE0C15-EC9C-4545-B822-5A5854586821}" srcOrd="4" destOrd="0" presId="urn:microsoft.com/office/officeart/2008/layout/LinedList"/>
    <dgm:cxn modelId="{94DE4A4B-AEAF-734E-B57D-AEC5BC28A048}" type="presParOf" srcId="{03BCC0D4-AFE6-D540-9A73-14394D084880}" destId="{6999D89B-BA72-E24F-ADA7-0AD0D39DCE91}" srcOrd="5" destOrd="0" presId="urn:microsoft.com/office/officeart/2008/layout/LinedList"/>
    <dgm:cxn modelId="{DF943128-43AB-6F40-857D-3AC66380A9AB}" type="presParOf" srcId="{6999D89B-BA72-E24F-ADA7-0AD0D39DCE91}" destId="{B213ADC7-34B4-3D48-80CA-5ADC620A80F2}" srcOrd="0" destOrd="0" presId="urn:microsoft.com/office/officeart/2008/layout/LinedList"/>
    <dgm:cxn modelId="{CA7DB83A-805C-8446-B860-176A8200C532}" type="presParOf" srcId="{6999D89B-BA72-E24F-ADA7-0AD0D39DCE91}" destId="{C1F95AEA-121F-5B46-9AD9-128EBEADCA8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B40F5-23DB-EF4A-896F-DF221EFEF445}">
      <dsp:nvSpPr>
        <dsp:cNvPr id="0" name=""/>
        <dsp:cNvSpPr/>
      </dsp:nvSpPr>
      <dsp:spPr>
        <a:xfrm>
          <a:off x="307163" y="778"/>
          <a:ext cx="4302367" cy="2732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6765B1-0A74-554E-8C28-E28CAAE3294F}">
      <dsp:nvSpPr>
        <dsp:cNvPr id="0" name=""/>
        <dsp:cNvSpPr/>
      </dsp:nvSpPr>
      <dsp:spPr>
        <a:xfrm>
          <a:off x="785204" y="454917"/>
          <a:ext cx="4302367" cy="27320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0" i="0" kern="1200"/>
            <a:t>Tailwind is a utility-first CSS framework to build customize user interface </a:t>
          </a:r>
          <a:endParaRPr lang="en-US" sz="2900" kern="1200"/>
        </a:p>
      </dsp:txBody>
      <dsp:txXfrm>
        <a:off x="865222" y="534935"/>
        <a:ext cx="4142331" cy="2571967"/>
      </dsp:txXfrm>
    </dsp:sp>
    <dsp:sp modelId="{0FB1F814-E992-F64D-B065-1B49BD092DF2}">
      <dsp:nvSpPr>
        <dsp:cNvPr id="0" name=""/>
        <dsp:cNvSpPr/>
      </dsp:nvSpPr>
      <dsp:spPr>
        <a:xfrm>
          <a:off x="5565612" y="778"/>
          <a:ext cx="4302367" cy="2732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16F1AA-F733-2F47-A391-7F820EE57D75}">
      <dsp:nvSpPr>
        <dsp:cNvPr id="0" name=""/>
        <dsp:cNvSpPr/>
      </dsp:nvSpPr>
      <dsp:spPr>
        <a:xfrm>
          <a:off x="6043653" y="454917"/>
          <a:ext cx="4302367" cy="27320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0" i="0" kern="1200"/>
            <a:t>Allow us to write inline styling which then transformed into corresponding style and written to a CSS file</a:t>
          </a:r>
          <a:endParaRPr lang="en-US" sz="2900" kern="1200"/>
        </a:p>
      </dsp:txBody>
      <dsp:txXfrm>
        <a:off x="6123671" y="534935"/>
        <a:ext cx="4142331" cy="25719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1FE1E-6787-D445-8A69-EAA3DA745E44}">
      <dsp:nvSpPr>
        <dsp:cNvPr id="0" name=""/>
        <dsp:cNvSpPr/>
      </dsp:nvSpPr>
      <dsp:spPr>
        <a:xfrm>
          <a:off x="0" y="2135"/>
          <a:ext cx="611173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3D76EB-5E6B-3949-B0A2-9237C1076995}">
      <dsp:nvSpPr>
        <dsp:cNvPr id="0" name=""/>
        <dsp:cNvSpPr/>
      </dsp:nvSpPr>
      <dsp:spPr>
        <a:xfrm>
          <a:off x="0" y="2135"/>
          <a:ext cx="6111737" cy="1456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dirty="0"/>
            <a:t>Unlike other CSS frameworks, where they provide prebuilt standard components, and we customize it. This result in very similar styles. Tailwind provides greater flexibility and control over how components appear and feel which create more unique looking UI. </a:t>
          </a:r>
          <a:endParaRPr lang="en-US" sz="1900" kern="1200" dirty="0"/>
        </a:p>
      </dsp:txBody>
      <dsp:txXfrm>
        <a:off x="0" y="2135"/>
        <a:ext cx="6111737" cy="1456282"/>
      </dsp:txXfrm>
    </dsp:sp>
    <dsp:sp modelId="{40F46525-4567-DA4C-B4B7-9CB127CBA5B9}">
      <dsp:nvSpPr>
        <dsp:cNvPr id="0" name=""/>
        <dsp:cNvSpPr/>
      </dsp:nvSpPr>
      <dsp:spPr>
        <a:xfrm>
          <a:off x="0" y="1458418"/>
          <a:ext cx="6111737" cy="0"/>
        </a:xfrm>
        <a:prstGeom prst="line">
          <a:avLst/>
        </a:prstGeom>
        <a:solidFill>
          <a:schemeClr val="accent2">
            <a:hueOff val="1506632"/>
            <a:satOff val="-15540"/>
            <a:lumOff val="-10391"/>
            <a:alphaOff val="0"/>
          </a:schemeClr>
        </a:solidFill>
        <a:ln w="12700" cap="flat" cmpd="sng" algn="ctr">
          <a:solidFill>
            <a:schemeClr val="accent2">
              <a:hueOff val="1506632"/>
              <a:satOff val="-15540"/>
              <a:lumOff val="-1039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118C8E-0B42-8642-90DE-000F64BAEDA4}">
      <dsp:nvSpPr>
        <dsp:cNvPr id="0" name=""/>
        <dsp:cNvSpPr/>
      </dsp:nvSpPr>
      <dsp:spPr>
        <a:xfrm>
          <a:off x="0" y="1458418"/>
          <a:ext cx="6111737" cy="1456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dirty="0"/>
            <a:t>Reduce the development time by using its abundance predefined classes</a:t>
          </a:r>
        </a:p>
      </dsp:txBody>
      <dsp:txXfrm>
        <a:off x="0" y="1458418"/>
        <a:ext cx="6111737" cy="1456282"/>
      </dsp:txXfrm>
    </dsp:sp>
    <dsp:sp modelId="{26BE0C15-EC9C-4545-B822-5A5854586821}">
      <dsp:nvSpPr>
        <dsp:cNvPr id="0" name=""/>
        <dsp:cNvSpPr/>
      </dsp:nvSpPr>
      <dsp:spPr>
        <a:xfrm>
          <a:off x="0" y="2914700"/>
          <a:ext cx="6111737" cy="0"/>
        </a:xfrm>
        <a:prstGeom prst="line">
          <a:avLst/>
        </a:prstGeom>
        <a:solidFill>
          <a:schemeClr val="accent2">
            <a:hueOff val="3013263"/>
            <a:satOff val="-31079"/>
            <a:lumOff val="-20783"/>
            <a:alphaOff val="0"/>
          </a:schemeClr>
        </a:solidFill>
        <a:ln w="12700" cap="flat" cmpd="sng" algn="ctr">
          <a:solidFill>
            <a:schemeClr val="accent2">
              <a:hueOff val="3013263"/>
              <a:satOff val="-31079"/>
              <a:lumOff val="-207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13ADC7-34B4-3D48-80CA-5ADC620A80F2}">
      <dsp:nvSpPr>
        <dsp:cNvPr id="0" name=""/>
        <dsp:cNvSpPr/>
      </dsp:nvSpPr>
      <dsp:spPr>
        <a:xfrm>
          <a:off x="0" y="2914700"/>
          <a:ext cx="6111737" cy="1456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Optimization for unused CSS (</a:t>
          </a:r>
          <a:r>
            <a:rPr lang="en-US" sz="1900" kern="1200" dirty="0" err="1"/>
            <a:t>PurgeCSS</a:t>
          </a:r>
          <a:r>
            <a:rPr lang="en-US" sz="1900" kern="1200" dirty="0"/>
            <a:t>)</a:t>
          </a:r>
        </a:p>
      </dsp:txBody>
      <dsp:txXfrm>
        <a:off x="0" y="2914700"/>
        <a:ext cx="6111737" cy="145628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01T21:08:19.103"/>
    </inkml:context>
    <inkml:brush xml:id="br0">
      <inkml:brushProperty name="width" value="0.1" units="cm"/>
      <inkml:brushProperty name="height" value="0.1" units="cm"/>
      <inkml:brushProperty name="color" value="#E71224"/>
    </inkml:brush>
  </inkml:definitions>
  <inkml:trace contextRef="#ctx0" brushRef="#br0">12581 12324 16383 0 0,'0'-9'0'0'0,"-4"-2"0"0"0,-6 1 0 0 0,-5 1 0 0 0,-4 3 0 0 0,-3 2 0 0 0,-2 2 0 0 0,-1 2 0 0 0,3-5 0 0 0,2 0 0 0 0,0 0 0 0 0,-1 2 0 0 0,-1 0 0 0 0,-1 1 0 0 0,0 1 0 0 0,-1 1 0 0 0,-1 0 0 0 0,1 0 0 0 0,-1 1 0 0 0,0-1 0 0 0,1 0 0 0 0,-1 0 0 0 0,0 0 0 0 0,1 0 0 0 0,-1 0 0 0 0,1 0 0 0 0,-1 0 0 0 0,1 0 0 0 0,-1 0 0 0 0,1 0 0 0 0,-1 0 0 0 0,5 4 0 0 0,1 2 0 0 0,0-1 0 0 0,-1 4 0 0 0,-2-1 0 0 0,0 3 0 0 0,-2 0 0 0 0,0-2 0 0 0,0 5 0 0 0,-1 1 0 0 0,4 2 0 0 0,2-2 0 0 0,4 0 0 0 0,0-1 0 0 0,-1-4 0 0 0,2 4 0 0 0,-1 1 0 0 0,-2 1 0 0 0,-3 3 0 0 0,-1-2 0 0 0,3 4 0 0 0,3 2 0 0 0,2-1 0 0 0,1-2 0 0 0,5 5 0 0 0,2 2 0 0 0,2 1 0 0 0,-2-5 0 0 0,-1 3 0 0 0,1 0 0 0 0,1 1 0 0 0,2 3 0 0 0,1 1 0 0 0,0 0 0 0 0,5-6 0 0 0,2 2 0 0 0,-1-1 0 0 0,4-3 0 0 0,4-3 0 0 0,8-4 0 0 0,1 4 0 0 0,0 2 0 0 0,10 2 0 0 0,2-4 0 0 0,1-4 0 0 0,7 2 0 0 0,-5 3 0 0 0,-3-2 0 0 0,0 0 0 0 0,-2-4 0 0 0,-1-4 0 0 0,-7 5 0 0 0,2-1 0 0 0,0-3 0 0 0,-5 1 0 0 0,-1 2 0 0 0,4-1 0 0 0,3-3 0 0 0,0-4 0 0 0,4-2 0 0 0,1 5 0 0 0,24 6 0 0 0,7 0 0 0 0,-3-3 0 0 0,-4-3 0 0 0,-7-4 0 0 0,-7-2 0 0 0,-3-3 0 0 0,-4-1 0 0 0,-4 0 0 0 0,2-1 0 0 0,-2 0 0 0 0,0 1 0 0 0,1-1 0 0 0,1 1 0 0 0,-3 0 0 0 0,4 0 0 0 0,-1 0 0 0 0,-2 0 0 0 0,3 0 0 0 0,-1 0 0 0 0,-2 0 0 0 0,3 0 0 0 0,-1 0 0 0 0,-2 0 0 0 0,3 0 0 0 0,-1 0 0 0 0,11-8 0 0 0,10-20 0 0 0,1-5 0 0 0,-10-1 0 0 0,-12-3 0 0 0,-12 1 0 0 0,-9 2 0 0 0,-7-1 0 0 0,-4 0 0 0 0,-3 3 0 0 0,-4 7 0 0 0,-2-1 0 0 0,1-1 0 0 0,-3 5 0 0 0,0 2 0 0 0,-2 5 0 0 0,1-5 0 0 0,3-2 0 0 0,-3 3 0 0 0,2 0 0 0 0,-2 3 0 0 0,0-4 0 0 0,-1-2 0 0 0,0-2 0 0 0,-1 3 0 0 0,-2-3 0 0 0,0-2 0 0 0,0 4 0 0 0,1 1 0 0 0,0 4 0 0 0,-2 6 0 0 0,1-5 0 0 0,-1 1 0 0 0,-1-1 0 0 0,-3-2 0 0 0,-1 2 0 0 0,-2 4 0 0 0,-1-5 0 0 0,-1 1 0 0 0,5-1 0 0 0,0 2 0 0 0,5 0 0 0 0,0 2 0 0 0,-2 3 0 0 0,-1 4 0 0 0,-3 2 0 0 0,3-5 0 0 0,0-3 0 0 0,-1 2 0 0 0,3-2 0 0 0,0 1 0 0 0,-2 2 0 0 0,-2 4 0 0 0,3-3 0 0 0,0 1 0 0 0,-2 1 0 0 0,-1 2 0 0 0,-1 1 0 0 0,-2 2 0 0 0,-1 0 0 0 0,-1 1 0 0 0,1 0 0 0 0,-1 1 0 0 0,0-1 0 0 0,0 0 0 0 0,1 0 0 0 0,3 1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01T21:22:46.662"/>
    </inkml:context>
    <inkml:brush xml:id="br0">
      <inkml:brushProperty name="width" value="0.1" units="cm"/>
      <inkml:brushProperty name="height" value="0.1" units="cm"/>
      <inkml:brushProperty name="color" value="#E71224"/>
    </inkml:brush>
  </inkml:definitions>
  <inkml:trace contextRef="#ctx0" brushRef="#br0">25374 17640 16383 0 0,'0'-5'0'0'0,"0"-5"0"0"0,0-6 0 0 0,0-4 0 0 0,0-4 0 0 0,4 3 0 0 0,2 0 0 0 0,-1 0 0 0 0,0-2 0 0 0,-2 0 0 0 0,-1-2 0 0 0,-1 0 0 0 0,8 3 0 0 0,3 2 0 0 0,-1 0 0 0 0,-2-2 0 0 0,-3-1 0 0 0,2 3 0 0 0,0 1 0 0 0,-2-1 0 0 0,3 3 0 0 0,0 0 0 0 0,-2-2 0 0 0,7-1 0 0 0,1-3 0 0 0,-2-1 0 0 0,-3-1 0 0 0,1-1 0 0 0,-2 0 0 0 0,3 4 0 0 0,-1 2 0 0 0,6 4 0 0 0,1 0 0 0 0,-3-2 0 0 0,-5-1 0 0 0,2 2 0 0 0,-2-1 0 0 0,1 3 0 0 0,0 0 0 0 0,-3-3 0 0 0,7 3 0 0 0,0-1 0 0 0,-2-3 0 0 0,-3-1 0 0 0,1 1 0 0 0,-2 1 0 0 0,3 3 0 0 0,-2-1 0 0 0,8-1 0 0 0,-1-3 0 0 0,2-2 0 0 0,-2-2 0 0 0,0 3 0 0 0,-2 1 0 0 0,4 4 0 0 0,-1 0 0 0 0,-3-2 0 0 0,-4-2 0 0 0,0 3 0 0 0,-1-1 0 0 0,1 3 0 0 0,0 0 0 0 0,6 2 0 0 0,0-1 0 0 0,-2-3 0 0 0,0 2 0 0 0,-2-1 0 0 0,-4-2 0 0 0,2 2 0 0 0,-2-1 0 0 0,7 2 0 0 0,1 0 0 0 0,-3-2 0 0 0,1-3 0 0 0,2-2 0 0 0,7-2 0 0 0,-1-1 0 0 0,-3-1 0 0 0,-2 4 0 0 0,-3 1 0 0 0,-1 5 0 0 0,-1 0 0 0 0,-4-1 0 0 0,5 1 0 0 0,1 1 0 0 0,-2-3 0 0 0,-4-3 0 0 0,1 3 0 0 0,0 0 0 0 0,1 3 0 0 0,0-1 0 0 0,-3 3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01T21:22:46.663"/>
    </inkml:context>
    <inkml:brush xml:id="br0">
      <inkml:brushProperty name="width" value="0.1" units="cm"/>
      <inkml:brushProperty name="height" value="0.1" units="cm"/>
      <inkml:brushProperty name="color" value="#E71224"/>
    </inkml:brush>
  </inkml:definitions>
  <inkml:trace contextRef="#ctx0" brushRef="#br0">26458 15901 16383 0 0,'0'5'0'0'0,"0"5"0"0"0,0 6 0 0 0,0 9 0 0 0,0 4 0 0 0,0 2 0 0 0,0 5 0 0 0,0 0 0 0 0,0-1 0 0 0,0 2 0 0 0,0-1 0 0 0,0-2 0 0 0,0 2 0 0 0,9-5 0 0 0,3-4 0 0 0,-1-1 0 0 0,-2 3 0 0 0,2-4 0 0 0,-1-9 0 0 0,-3-13 0 0 0,-1-6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01T21:22:46.664"/>
    </inkml:context>
    <inkml:brush xml:id="br0">
      <inkml:brushProperty name="width" value="0.1" units="cm"/>
      <inkml:brushProperty name="height" value="0.1" units="cm"/>
      <inkml:brushProperty name="color" value="#E71224"/>
    </inkml:brush>
  </inkml:definitions>
  <inkml:trace contextRef="#ctx0" brushRef="#br0">26396 15847 16383 0 0,'-5'0'0'0'0,"-1"-4"0"0"0,-4-2 0 0 0,-4 0 0 0 0,-6 2 0 0 0,-2 0 0 0 0,-3 2 0 0 0,-1 1 0 0 0,4-3 0 0 0,1-2 0 0 0,0 0 0 0 0,-1 2 0 0 0,-1 1 0 0 0,-2 1 0 0 0,0 1 0 0 0,-5-3 0 0 0,-1-2 0 0 0,-1 0 0 0 0,1 2 0 0 0,2 1 0 0 0,1 1 0 0 0,5 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01T21:22:46.665"/>
    </inkml:context>
    <inkml:brush xml:id="br0">
      <inkml:brushProperty name="width" value="0.1" units="cm"/>
      <inkml:brushProperty name="height" value="0.1" units="cm"/>
      <inkml:brushProperty name="color" value="#E71224"/>
    </inkml:brush>
  </inkml:definitions>
  <inkml:trace contextRef="#ctx0" brushRef="#br0">25506 16088 16383 0 0,'0'-4'0'0'0,"9"-2"0"0"0,2-4 0 0 0,1-5 0 0 0,-3-4 0 0 0,-3-3 0 0 0,-2-3 0 0 0,-2-1 0 0 0,-1-1 0 0 0,-1 1 0 0 0,0-1 0 0 0,-1 0 0 0 0,1 1 0 0 0,-1-1 0 0 0,1 1 0 0 0,0 0 0 0 0,0 0 0 0 0,0 1 0 0 0,0-1 0 0 0,0 0 0 0 0,0 0 0 0 0,0 0 0 0 0,0 0 0 0 0,0 0 0 0 0,0 0 0 0 0,0 0 0 0 0,0 0 0 0 0,0 0 0 0 0,4 5 0 0 0,2 1 0 0 0,0-1 0 0 0,-2 0 0 0 0,-1-2 0 0 0,-1-1 0 0 0,-1-1 0 0 0,0 0 0 0 0,-1-1 0 0 0,0 0 0 0 0,4 4 0 0 0,1 2 0 0 0,1-1 0 0 0,-2 0 0 0 0,-1-2 0 0 0,-1-1 0 0 0,8 3 0 0 0,2 2 0 0 0,-1-2 0 0 0,-2 0 0 0 0,-3-2 0 0 0,-2-1 0 0 0,-2-2 0 0 0,-1 1 0 0 0,-1-1 0 0 0,-1 0 0 0 0,1-1 0 0 0,-1 1 0 0 0,1 0 0 0 0,0 0 0 0 0,-1 0 0 0 0,1 0 0 0 0,0 0 0 0 0,0 0 0 0 0,0 0 0 0 0,0 0 0 0 0,0 0 0 0 0,0 0 0 0 0,0 0 0 0 0,5 5 0 0 0,1 1 0 0 0,-1 0 0 0 0,0-2 0 0 0,-2-1 0 0 0,-1-1 0 0 0,-1 0 0 0 0,0-2 0 0 0,-1 0 0 0 0,-1 0 0 0 0,1 0 0 0 0,0 0 0 0 0,4-1 0 0 0,2 1 0 0 0,-1 0 0 0 0,0 0 0 0 0,-2 0 0 0 0,-1 0 0 0 0,-1 1 0 0 0,-1-1 0 0 0,0 0 0 0 0,9 4 0 0 0,3 2 0 0 0,-1 0 0 0 0,-3-2 0 0 0,-1 0 0 0 0,-3-2 0 0 0,-2-1 0 0 0,-2-1 0 0 0,0 0 0 0 0,0 0 0 0 0,0 0 0 0 0,-1 0 0 0 0,1 0 0 0 0,4 4 0 0 0,2 2 0 0 0,-1-1 0 0 0,0 0 0 0 0,-2-2 0 0 0,-1-1 0 0 0,-1 4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01T21:22:46.666"/>
    </inkml:context>
    <inkml:brush xml:id="br0">
      <inkml:brushProperty name="width" value="0.1" units="cm"/>
      <inkml:brushProperty name="height" value="0.1" units="cm"/>
      <inkml:brushProperty name="color" value="#E71224"/>
    </inkml:brush>
  </inkml:definitions>
  <inkml:trace contextRef="#ctx0" brushRef="#br0">25797 13494 16383 0 0,'4'0'0'0'0,"2"4"0"0"0,9 2 0 0 0,1 4 0 0 0,-2 9 0 0 0,2 2 0 0 0,-3 1 0 0 0,1 1 0 0 0,-1 7 0 0 0,5-4 0 0 0,0 0 0 0 0,1-1 0 0 0,-2 5 0 0 0,0-4 0 0 0,6-1 0 0 0,-1-1 0 0 0,-4 5 0 0 0,-1-3 0 0 0,-3-1 0 0 0,0-5 0 0 0,-2-2 0 0 0,-3 5 0 0 0,6-1 0 0 0,0 0 0 0 0,-3-4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01T21:22:46.667"/>
    </inkml:context>
    <inkml:brush xml:id="br0">
      <inkml:brushProperty name="width" value="0.1" units="cm"/>
      <inkml:brushProperty name="height" value="0.1" units="cm"/>
      <inkml:brushProperty name="color" value="#E71224"/>
    </inkml:brush>
  </inkml:definitions>
  <inkml:trace contextRef="#ctx0" brushRef="#br0">25755 13494 16383 0 0,'-5'0'0'0'0,"-5"0"0"0"0,-1 4 0 0 0,-4 2 0 0 0,2 4 0 0 0,-3 9 0 0 0,-1 2 0 0 0,-8 1 0 0 0,-4 1 0 0 0,-1-2 0 0 0,0 3 0 0 0,0-3 0 0 0,2-4 0 0 0,1-5 0 0 0,0-5 0 0 0,0 1 0 0 0,1-1 0 0 0,1-1 0 0 0,3 2 0 0 0,2 0 0 0 0,0 7 0 0 0,-1 2 0 0 0,-2-3 0 0 0,-1 1 0 0 0,-1-2 0 0 0,0 1 0 0 0,-1-2 0 0 0,4 7 0 0 0,2-2 0 0 0,-1-2 0 0 0,4 0 0 0 0,0-2 0 0 0,3 1 0 0 0,-1-2 0 0 0,-1-3 0 0 0,-4-3 0 0 0,3-3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01T21:42:17.787"/>
    </inkml:context>
    <inkml:brush xml:id="br0">
      <inkml:brushProperty name="width" value="0.1" units="cm"/>
      <inkml:brushProperty name="height" value="0.1" units="cm"/>
      <inkml:brushProperty name="color" value="#E71224"/>
    </inkml:brush>
  </inkml:definitions>
  <inkml:trace contextRef="#ctx0" brushRef="#br0">13013 16367 16383 0 0,'-8'0'0'0'0,"-7"0"0"0"0,-5 0 0 0 0,1-4 0 0 0,-4-1 0 0 0,-2-1 0 0 0,-2 2 0 0 0,-3 1 0 0 0,-2 2 0 0 0,2 0 0 0 0,-3 0 0 0 0,0 1 0 0 0,6 4 0 0 0,3 2 0 0 0,-2-1 0 0 0,4 8 0 0 0,0 1 0 0 0,1-2 0 0 0,-4 1 0 0 0,-3-1 0 0 0,1-3 0 0 0,-5-3 0 0 0,5 1 0 0 0,1 0 0 0 0,7 7 0 0 0,1 1 0 0 0,-4 1 0 0 0,-2-1 0 0 0,3 1 0 0 0,0-3 0 0 0,5 5 0 0 0,-3-1 0 0 0,1 1 0 0 0,-1-3 0 0 0,4 1 0 0 0,0-3 0 0 0,3 4 0 0 0,-6 0 0 0 0,2 1 0 0 0,2 1 0 0 0,5 6 0 0 0,-2-2 0 0 0,3 0 0 0 0,1-1 0 0 0,-1-3 0 0 0,0 3 0 0 0,2 1 0 0 0,2 2 0 0 0,-7-4 0 0 0,-1 2 0 0 0,1 2 0 0 0,2 1 0 0 0,4 3 0 0 0,2 2 0 0 0,1-1 0 0 0,1 2 0 0 0,2 1 0 0 0,3-2 0 0 0,2 2 0 0 0,0-1 0 0 0,2-5 0 0 0,1-4 0 0 0,2 3 0 0 0,0 1 0 0 0,1-1 0 0 0,-1 4 0 0 0,2-3 0 0 0,-1-2 0 0 0,1-6 0 0 0,-2-1 0 0 0,2-5 0 0 0,-2 5 0 0 0,2 2 0 0 0,2-1 0 0 0,-1-1 0 0 0,1-3 0 0 0,-2 4 0 0 0,1 3 0 0 0,2-2 0 0 0,2-5 0 0 0,-2-1 0 0 0,1-2 0 0 0,-3 4 0 0 0,1 0 0 0 0,-3 1 0 0 0,1-2 0 0 0,2-4 0 0 0,-1 0 0 0 0,0-1 0 0 0,-1 5 0 0 0,1 0 0 0 0,-3 2 0 0 0,2-2 0 0 0,3-4 0 0 0,2-3 0 0 0,-2 0 0 0 0,0 0 0 0 0,3-2 0 0 0,-4 6 0 0 0,1 1 0 0 0,2-2 0 0 0,-3 2 0 0 0,0-2 0 0 0,2-3 0 0 0,2-2 0 0 0,2 2 0 0 0,1-1 0 0 0,2-2 0 0 0,-5 7 0 0 0,0 1 0 0 0,0-1 0 0 0,1-3 0 0 0,1 1 0 0 0,2-1 0 0 0,0-3 0 0 0,0-1 0 0 0,1-2 0 0 0,0-2 0 0 0,-4 3 0 0 0,-1 2 0 0 0,0-2 0 0 0,0 0 0 0 0,2-1 0 0 0,-3 6 0 0 0,0 3 0 0 0,0-2 0 0 0,2-1 0 0 0,-3 0 0 0 0,0 0 0 0 0,1-2 0 0 0,1-2 0 0 0,2-2 0 0 0,1-2 0 0 0,1 0 0 0 0,-3 3 0 0 0,-1 1 0 0 0,0-1 0 0 0,1 0 0 0 0,-3 7 0 0 0,0 1 0 0 0,0-1 0 0 0,3-2 0 0 0,1 1 0 0 0,1-1 0 0 0,1-2 0 0 0,1-3 0 0 0,4-1 0 0 0,1-1 0 0 0,1-2 0 0 0,-2 0 0 0 0,-5 4 0 0 0,-3 1 0 0 0,0-1 0 0 0,0 0 0 0 0,1-1 0 0 0,1-1 0 0 0,0-1 0 0 0,2-1 0 0 0,-1 0 0 0 0,1 0 0 0 0,0 8 0 0 0,0 2 0 0 0,0 0 0 0 0,0-1 0 0 0,0-4 0 0 0,0-1 0 0 0,0-2 0 0 0,0-1 0 0 0,-1-1 0 0 0,1-1 0 0 0,0 1 0 0 0,0-1 0 0 0,0 1 0 0 0,-1 0 0 0 0,1 0 0 0 0,4 0 0 0 0,1-4 0 0 0,0-2 0 0 0,-1 1 0 0 0,-1 1 0 0 0,-1-3 0 0 0,-1 0 0 0 0,-1 1 0 0 0,0 1 0 0 0,-5-2 0 0 0,0 0 0 0 0,-1-3 0 0 0,2 0 0 0 0,-4-2 0 0 0,1 1 0 0 0,-4-1 0 0 0,1 0 0 0 0,-2-1 0 0 0,-3-2 0 0 0,0 0 0 0 0,0 0 0 0 0,1-2 0 0 0,0-2 0 0 0,-2-2 0 0 0,1 3 0 0 0,0 0 0 0 0,-2-1 0 0 0,-2-1 0 0 0,2 2 0 0 0,-1 1 0 0 0,0-1 0 0 0,2 3 0 0 0,0-1 0 0 0,-1-1 0 0 0,2 2 0 0 0,-1 0 0 0 0,-1-2 0 0 0,2-2 0 0 0,-1-2 0 0 0,-1-1 0 0 0,2 3 0 0 0,-1 0 0 0 0,3 0 0 0 0,-1-1 0 0 0,-2-1 0 0 0,2-1 0 0 0,-1-1 0 0 0,-2-1 0 0 0,2 0 0 0 0,-1 0 0 0 0,-2 0 0 0 0,3 0 0 0 0,-1 0 0 0 0,-1 0 0 0 0,-2 0 0 0 0,2 4 0 0 0,0 2 0 0 0,-2-1 0 0 0,0-1 0 0 0,-3 0 0 0 0,0-2 0 0 0,2 3 0 0 0,2 1 0 0 0,-1-1 0 0 0,-1-1 0 0 0,-2-1 0 0 0,0-1 0 0 0,-1-1 0 0 0,-1-1 0 0 0,0 0 0 0 0,0 0 0 0 0,-1 0 0 0 0,1 0 0 0 0,0 0 0 0 0,0 0 0 0 0,0 0 0 0 0,-8 4 0 0 0,-3 2 0 0 0,1-1 0 0 0,1 0 0 0 0,-1-2 0 0 0,1-1 0 0 0,-2 3 0 0 0,-7 1 0 0 0,-1-1 0 0 0,-1 3 0 0 0,3 1 0 0 0,0 2 0 0 0,-5-1 0 0 0,1-1 0 0 0,1 1 0 0 0,2-1 0 0 0,2 2 0 0 0,-6 4 0 0 0,2-2 0 0 0,0-2 0 0 0,-1 1 0 0 0,3-1 0 0 0,-3 0 0 0 0,2 0 0 0 0,0 1 0 0 0,3-1 0 0 0,0 2 0 0 0,-4-2 0 0 0,0-2 0 0 0,-1 1 0 0 0,1 3 0 0 0,2 0 0 0 0,-3 1 0 0 0,-3-2 0 0 0,0 2 0 0 0,3-2 0 0 0,-3 1 0 0 0,3-2 0 0 0,1 2 0 0 0,-1 3 0 0 0,-4 2 0 0 0,2-2 0 0 0,1 1 0 0 0,3-2 0 0 0,2-1 0 0 0,-4 3 0 0 0,0-3 0 0 0,1 1 0 0 0,-1 2 0 0 0,4-2 0 0 0,-4 1 0 0 0,-2 1 0 0 0,-2-2 0 0 0,-4 1 0 0 0,-1 2 0 0 0,4-3 0 0 0,2 0 0 0 0,-2 3 0 0 0,-1 1 0 0 0,0-2 0 0 0,-4 0 0 0 0,0 1 0 0 0,1 2 0 0 0,-3 1 0 0 0,1 2 0 0 0,1 0 0 0 0,-2 1 0 0 0,1 1 0 0 0,1-1 0 0 0,-2 0 0 0 0,1 0 0 0 0,1 1 0 0 0,-1-1 0 0 0,0 0 0 0 0,1 0 0 0 0,-2 0 0 0 0,1 0 0 0 0,2 0 0 0 0,-3 0 0 0 0,1 0 0 0 0,1 0 0 0 0,-1 0 0 0 0,0 0 0 0 0,1 0 0 0 0,-2 8 0 0 0,1 3 0 0 0,2-1 0 0 0,5 2 0 0 0,0-1 0 0 0,-1-2 0 0 0,5-3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01T21:42:17.788"/>
    </inkml:context>
    <inkml:brush xml:id="br0">
      <inkml:brushProperty name="width" value="0.1" units="cm"/>
      <inkml:brushProperty name="height" value="0.1" units="cm"/>
      <inkml:brushProperty name="color" value="#E71224"/>
    </inkml:brush>
  </inkml:definitions>
  <inkml:trace contextRef="#ctx0" brushRef="#br0">28291 16338 16383 0 0,'-4'0'0'0'0,"-5"0"0"0"0,-10 0 0 0 0,-5-4 0 0 0,-3-1 0 0 0,-5-1 0 0 0,0 2 0 0 0,0 1 0 0 0,-2 2 0 0 0,0 0 0 0 0,3 0 0 0 0,-3 1 0 0 0,2 0 0 0 0,1 1 0 0 0,-1-1 0 0 0,-1 0 0 0 0,-5 0 0 0 0,-1 0 0 0 0,2 0 0 0 0,-1 0 0 0 0,2 0 0 0 0,3 0 0 0 0,0 0 0 0 0,0 0 0 0 0,3 0 0 0 0,-3 0 0 0 0,2 0 0 0 0,0 0 0 0 0,-1 0 0 0 0,0 0 0 0 0,1 0 0 0 0,-1 0 0 0 0,0 0 0 0 0,1 0 0 0 0,-2 0 0 0 0,5 4 0 0 0,3 2 0 0 0,2-1 0 0 0,-4-1 0 0 0,-1-1 0 0 0,0-1 0 0 0,-3-1 0 0 0,0-1 0 0 0,0 0 0 0 0,-1 0 0 0 0,3 4 0 0 0,4 1 0 0 0,-7 0 0 0 0,2 7 0 0 0,3 2 0 0 0,1-2 0 0 0,-3-3 0 0 0,0 1 0 0 0,0-1 0 0 0,-2-2 0 0 0,-1-2 0 0 0,2-2 0 0 0,5 2 0 0 0,-1 1 0 0 0,4 7 0 0 0,2 1 0 0 0,0-1 0 0 0,4 1 0 0 0,-4-2 0 0 0,1 1 0 0 0,1-2 0 0 0,2 6 0 0 0,1 0 0 0 0,2 0 0 0 0,-4-1 0 0 0,0-1 0 0 0,4 6 0 0 0,-1-1 0 0 0,3 1 0 0 0,-2-4 0 0 0,2 0 0 0 0,3 4 0 0 0,3 4 0 0 0,-7-3 0 0 0,0-2 0 0 0,2 5 0 0 0,1 2 0 0 0,4 0 0 0 0,2 4 0 0 0,1 0 0 0 0,2 0 0 0 0,0 2 0 0 0,1-1 0 0 0,-1-1 0 0 0,5-6 0 0 0,1 1 0 0 0,-1 0 0 0 0,3-5 0 0 0,1-1 0 0 0,-2 3 0 0 0,2-1 0 0 0,0-1 0 0 0,2-4 0 0 0,-1-1 0 0 0,-2 5 0 0 0,2-1 0 0 0,-1 0 0 0 0,2-3 0 0 0,-1 0 0 0 0,2-4 0 0 0,-1 4 0 0 0,2 0 0 0 0,-2 1 0 0 0,2-3 0 0 0,2-4 0 0 0,-1 0 0 0 0,1-1 0 0 0,-2 5 0 0 0,1 0 0 0 0,-2 2 0 0 0,1-2 0 0 0,2-4 0 0 0,-1 1 0 0 0,1-2 0 0 0,2-3 0 0 0,-2 6 0 0 0,1 0 0 0 0,-3 3 0 0 0,1-2 0 0 0,2-4 0 0 0,2 2 0 0 0,2-3 0 0 0,-2 7 0 0 0,0-1 0 0 0,-3 3 0 0 0,-1-3 0 0 0,2-4 0 0 0,3-4 0 0 0,-3 2 0 0 0,0-2 0 0 0,-2 7 0 0 0,0 1 0 0 0,2-3 0 0 0,-1 2 0 0 0,0-3 0 0 0,1-2 0 0 0,3 1 0 0 0,2-1 0 0 0,2 6 0 0 0,0 0 0 0 0,-3 2 0 0 0,-2-2 0 0 0,2-4 0 0 0,0-3 0 0 0,1-4 0 0 0,-3 3 0 0 0,0-1 0 0 0,0-1 0 0 0,-2 6 0 0 0,-1 2 0 0 0,2-1 0 0 0,2-4 0 0 0,2 2 0 0 0,1-1 0 0 0,1-2 0 0 0,1-2 0 0 0,0-3 0 0 0,0 0 0 0 0,0 2 0 0 0,0 2 0 0 0,1-2 0 0 0,-2 0 0 0 0,1-1 0 0 0,-4 6 0 0 0,-1 3 0 0 0,-1-2 0 0 0,2-1 0 0 0,1-4 0 0 0,1-1 0 0 0,-3 1 0 0 0,-1 1 0 0 0,0-1 0 0 0,2-1 0 0 0,1-1 0 0 0,2-2 0 0 0,0 0 0 0 0,0-1 0 0 0,1 0 0 0 0,0-1 0 0 0,0 1 0 0 0,0 4 0 0 0,0 1 0 0 0,0 0 0 0 0,4-1 0 0 0,-2 7 0 0 0,-3 2 0 0 0,0-2 0 0 0,0-2 0 0 0,-1-3 0 0 0,1-3 0 0 0,1-1 0 0 0,-5 3 0 0 0,-1 0 0 0 0,1 0 0 0 0,1-2 0 0 0,5 0 0 0 0,2-2 0 0 0,1 0 0 0 0,0-1 0 0 0,-2 0 0 0 0,0 0 0 0 0,3-1 0 0 0,1 1 0 0 0,-1 0 0 0 0,-1 0 0 0 0,-1 0 0 0 0,-2 0 0 0 0,4 4 0 0 0,1 1 0 0 0,-1 0 0 0 0,-2 0 0 0 0,0-2 0 0 0,-2-2 0 0 0,4 0 0 0 0,0 0 0 0 0,0-1 0 0 0,-1 0 0 0 0,-1-1 0 0 0,-2 1 0 0 0,4 0 0 0 0,0 0 0 0 0,0 0 0 0 0,-1 0 0 0 0,-2 0 0 0 0,0 0 0 0 0,-1 0 0 0 0,-1 0 0 0 0,-1 0 0 0 0,1 0 0 0 0,0 0 0 0 0,-1 0 0 0 0,5 0 0 0 0,1 0 0 0 0,0 0 0 0 0,-1 0 0 0 0,-1 0 0 0 0,-2 0 0 0 0,4 0 0 0 0,1 0 0 0 0,-1 0 0 0 0,-1 0 0 0 0,-2 0 0 0 0,4 0 0 0 0,0 0 0 0 0,-1 0 0 0 0,-1 0 0 0 0,-2 0 0 0 0,0 0 0 0 0,-2 0 0 0 0,1 0 0 0 0,-2 0 0 0 0,1 0 0 0 0,-1 0 0 0 0,1-4 0 0 0,0-2 0 0 0,3 1 0 0 0,-1-3 0 0 0,-3 0 0 0 0,0 1 0 0 0,0 2 0 0 0,-1-3 0 0 0,1 1 0 0 0,1 1 0 0 0,-5-2 0 0 0,-1 0 0 0 0,1 1 0 0 0,-3-2 0 0 0,-1 1 0 0 0,2 1 0 0 0,-2-2 0 0 0,0 1 0 0 0,-2-3 0 0 0,0 1 0 0 0,-1-2 0 0 0,0 0 0 0 0,4 0 0 0 0,1 0 0 0 0,0 0 0 0 0,-1 0 0 0 0,-2-1 0 0 0,1 2 0 0 0,-3-2 0 0 0,1-2 0 0 0,2-3 0 0 0,3-6 0 0 0,2-4 0 0 0,-2 0 0 0 0,-4 0 0 0 0,-1 4 0 0 0,-2 4 0 0 0,-3-1 0 0 0,-3 1 0 0 0,-3-1 0 0 0,-1-1 0 0 0,4-1 0 0 0,0 0 0 0 0,-1-1 0 0 0,0 0 0 0 0,-2 0 0 0 0,4 4 0 0 0,0 2 0 0 0,-1-1 0 0 0,-1-1 0 0 0,-1-1 0 0 0,-1-1 0 0 0,3-1 0 0 0,0 0 0 0 0,0-1 0 0 0,-1 0 0 0 0,-1 0 0 0 0,-2 0 0 0 0,0 0 0 0 0,-1 0 0 0 0,0 0 0 0 0,0 0 0 0 0,0 0 0 0 0,0 1 0 0 0,0-1 0 0 0,-1 0 0 0 0,1 0 0 0 0,0 0 0 0 0,0 0 0 0 0,0 1 0 0 0,-8 3 0 0 0,-3 1 0 0 0,1 1 0 0 0,2-2 0 0 0,2-1 0 0 0,-2 3 0 0 0,1 1 0 0 0,-3 2 0 0 0,0 1 0 0 0,-5-2 0 0 0,-2-2 0 0 0,-1-2 0 0 0,-1 2 0 0 0,2 1 0 0 0,-4 2 0 0 0,1 1 0 0 0,5-3 0 0 0,0 3 0 0 0,3-1 0 0 0,-1 3 0 0 0,3-2 0 0 0,-6-2 0 0 0,0-2 0 0 0,-2 2 0 0 0,-1-1 0 0 0,-6 3 0 0 0,2 0 0 0 0,4-2 0 0 0,2 2 0 0 0,-1 3 0 0 0,3-1 0 0 0,-4 3 0 0 0,1-3 0 0 0,0-2 0 0 0,-2 1 0 0 0,-4 2 0 0 0,0 0 0 0 0,6-3 0 0 0,1 1 0 0 0,-1 3 0 0 0,3-1 0 0 0,-4 1 0 0 0,-2-1 0 0 0,-3 0 0 0 0,-5-1 0 0 0,-1 1 0 0 0,4-1 0 0 0,2 1 0 0 0,-2 2 0 0 0,3-1 0 0 0,1 1 0 0 0,0 2 0 0 0,5-1 0 0 0,-4-1 0 0 0,-2 3 0 0 0,-1 1 0 0 0,3-2 0 0 0,-2 1 0 0 0,-2 0 0 0 0,-1 2 0 0 0,-3 1 0 0 0,2-2 0 0 0,3-1 0 0 0,0 0 0 0 0,-3 2 0 0 0,-1 2 0 0 0,4-4 0 0 0,2 0 0 0 0,-3 1 0 0 0,-2 1 0 0 0,0 1 0 0 0,-4 1 0 0 0,0 2 0 0 0,1-5 0 0 0,-3 0 0 0 0,1 0 0 0 0,1 1 0 0 0,-2 2 0 0 0,0 0 0 0 0,3 1 0 0 0,-3 1 0 0 0,1 0 0 0 0,1 0 0 0 0,-1 0 0 0 0,-1 0 0 0 0,3 1 0 0 0,-3-1 0 0 0,1 0 0 0 0,2 0 0 0 0,-3 0 0 0 0,1 0 0 0 0,1 0 0 0 0,-1 0 0 0 0,-1 0 0 0 0,3 0 0 0 0,-3 0 0 0 0,1 0 0 0 0,2 0 0 0 0,-3 0 0 0 0,5 4 0 0 0,3 1 0 0 0,1 0 0 0 0,-3 0 0 0 0,0-2 0 0 0,-1-2 0 0 0,-3 0 0 0 0,-1 0 0 0 0,2-1 0 0 0,-3 0 0 0 0,1-1 0 0 0,1 1 0 0 0,-2 0 0 0 0,5 4 0 0 0,6 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B053A-5ED0-9C49-BA8B-52FD68DD06D1}" type="datetimeFigureOut">
              <a:rPr lang="en-US" smtClean="0"/>
              <a:t>12/15/2023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5E9A8-0165-5A4C-9C18-356B33B8A445}" type="slidenum">
              <a:rPr lang="en-US" smtClean="0"/>
              <a:t>‹#›</a:t>
            </a:fld>
            <a:endParaRPr lang="en-US"/>
          </a:p>
        </p:txBody>
      </p:sp>
    </p:spTree>
    <p:extLst>
      <p:ext uri="{BB962C8B-B14F-4D97-AF65-F5344CB8AC3E}">
        <p14:creationId xmlns:p14="http://schemas.microsoft.com/office/powerpoint/2010/main" val="4281761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www.swyx.io</a:t>
            </a:r>
            <a:r>
              <a:rPr lang="en-US" dirty="0"/>
              <a:t>/why-tailwind</a:t>
            </a:r>
          </a:p>
          <a:p>
            <a:endParaRPr lang="en-US" dirty="0"/>
          </a:p>
        </p:txBody>
      </p:sp>
      <p:sp>
        <p:nvSpPr>
          <p:cNvPr id="4" name="Slide Number Placeholder 3"/>
          <p:cNvSpPr>
            <a:spLocks noGrp="1"/>
          </p:cNvSpPr>
          <p:nvPr>
            <p:ph type="sldNum" sz="quarter" idx="5"/>
          </p:nvPr>
        </p:nvSpPr>
        <p:spPr/>
        <p:txBody>
          <a:bodyPr/>
          <a:lstStyle/>
          <a:p>
            <a:fld id="{1D85E9A8-0165-5A4C-9C18-356B33B8A445}" type="slidenum">
              <a:rPr lang="en-US" smtClean="0"/>
              <a:t>4</a:t>
            </a:fld>
            <a:endParaRPr lang="en-US"/>
          </a:p>
        </p:txBody>
      </p:sp>
    </p:spTree>
    <p:extLst>
      <p:ext uri="{BB962C8B-B14F-4D97-AF65-F5344CB8AC3E}">
        <p14:creationId xmlns:p14="http://schemas.microsoft.com/office/powerpoint/2010/main" val="2692768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85E9A8-0165-5A4C-9C18-356B33B8A445}" type="slidenum">
              <a:rPr lang="en-US" smtClean="0"/>
              <a:t>8</a:t>
            </a:fld>
            <a:endParaRPr lang="en-US"/>
          </a:p>
        </p:txBody>
      </p:sp>
    </p:spTree>
    <p:extLst>
      <p:ext uri="{BB962C8B-B14F-4D97-AF65-F5344CB8AC3E}">
        <p14:creationId xmlns:p14="http://schemas.microsoft.com/office/powerpoint/2010/main" val="2249601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1D227D51-204B-ED48-AF9A-0BE9633FE04A}"/>
              </a:ext>
            </a:extLst>
          </p:cNvPr>
          <p:cNvSpPr/>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57A23F45-CDAE-8A40-8DE7-92A0BBC119B7}"/>
              </a:ext>
            </a:extLst>
          </p:cNvPr>
          <p:cNvSpPr/>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546383-CCC4-544B-B0D8-DE78DE39BB78}"/>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D1728-714F-2942-A0D1-82FF9419B496}"/>
              </a:ext>
            </a:extLst>
          </p:cNvPr>
          <p:cNvSpPr>
            <a:spLocks noGrp="1"/>
          </p:cNvSpPr>
          <p:nvPr>
            <p:ph type="ctrTitle"/>
          </p:nvPr>
        </p:nvSpPr>
        <p:spPr>
          <a:xfrm>
            <a:off x="797106" y="1625608"/>
            <a:ext cx="8035342" cy="2722164"/>
          </a:xfrm>
        </p:spPr>
        <p:txBody>
          <a:bodyPr anchor="b"/>
          <a:lstStyle>
            <a:lvl1pPr algn="l">
              <a:defRPr sz="8000" spc="-150"/>
            </a:lvl1pPr>
          </a:lstStyle>
          <a:p>
            <a:r>
              <a:rPr lang="en-US"/>
              <a:t>Click to edit Master title style</a:t>
            </a:r>
          </a:p>
        </p:txBody>
      </p:sp>
      <p:sp>
        <p:nvSpPr>
          <p:cNvPr id="3" name="Subtitle 2">
            <a:extLst>
              <a:ext uri="{FF2B5EF4-FFF2-40B4-BE49-F238E27FC236}">
                <a16:creationId xmlns:a16="http://schemas.microsoft.com/office/drawing/2014/main" id="{5BD072D4-1496-3347-BBF8-5879DF263BBD}"/>
              </a:ext>
            </a:extLst>
          </p:cNvPr>
          <p:cNvSpPr>
            <a:spLocks noGrp="1"/>
          </p:cNvSpPr>
          <p:nvPr>
            <p:ph type="subTitle" idx="1"/>
          </p:nvPr>
        </p:nvSpPr>
        <p:spPr>
          <a:xfrm>
            <a:off x="797106" y="4466845"/>
            <a:ext cx="8035342" cy="88290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EFC724-B499-364B-AEB5-B6517F6AD52B}"/>
              </a:ext>
            </a:extLst>
          </p:cNvPr>
          <p:cNvSpPr>
            <a:spLocks noGrp="1"/>
          </p:cNvSpPr>
          <p:nvPr>
            <p:ph type="dt" sz="half" idx="10"/>
          </p:nvPr>
        </p:nvSpPr>
        <p:spPr>
          <a:xfrm>
            <a:off x="797105" y="5708747"/>
            <a:ext cx="3882843" cy="365125"/>
          </a:xfrm>
        </p:spPr>
        <p:txBody>
          <a:bodyPr/>
          <a:lstStyle>
            <a:lvl1pPr>
              <a:defRPr sz="1400"/>
            </a:lvl1pPr>
          </a:lstStyle>
          <a:p>
            <a:fld id="{73C3BD54-29B9-3D42-B178-776ED395AA85}" type="datetimeFigureOut">
              <a:rPr lang="en-US" smtClean="0"/>
              <a:pPr/>
              <a:t>12/15/2023</a:t>
            </a:fld>
            <a:endParaRPr lang="en-US" sz="1400"/>
          </a:p>
        </p:txBody>
      </p:sp>
      <p:sp>
        <p:nvSpPr>
          <p:cNvPr id="5" name="Footer Placeholder 4">
            <a:extLst>
              <a:ext uri="{FF2B5EF4-FFF2-40B4-BE49-F238E27FC236}">
                <a16:creationId xmlns:a16="http://schemas.microsoft.com/office/drawing/2014/main" id="{8033889C-A4E9-B24E-818F-46A1124C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0F50F-250E-6D45-AEBC-2573FED0C310}"/>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912446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9F6C0E12-251D-EA44-BF81-4ABDFBB94321}"/>
              </a:ext>
            </a:extLst>
          </p:cNvPr>
          <p:cNvSpPr/>
          <p:nvPr/>
        </p:nvSpPr>
        <p:spPr>
          <a:xfrm>
            <a:off x="7087169" y="1096772"/>
            <a:ext cx="465222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DC5FF4-095A-114E-87B6-73C7ADFF97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1E6EC9-9650-2042-8581-5B4082F941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4A0800-B373-3B40-B187-30AFE44CDD1D}"/>
              </a:ext>
            </a:extLst>
          </p:cNvPr>
          <p:cNvSpPr>
            <a:spLocks noGrp="1"/>
          </p:cNvSpPr>
          <p:nvPr>
            <p:ph type="dt" sz="half" idx="10"/>
          </p:nvPr>
        </p:nvSpPr>
        <p:spPr/>
        <p:txBody>
          <a:bodyPr/>
          <a:lstStyle/>
          <a:p>
            <a:fld id="{73C3BD54-29B9-3D42-B178-776ED395AA85}" type="datetimeFigureOut">
              <a:rPr lang="en-US" smtClean="0"/>
              <a:t>12/15/2023</a:t>
            </a:fld>
            <a:endParaRPr lang="en-US"/>
          </a:p>
        </p:txBody>
      </p:sp>
      <p:sp>
        <p:nvSpPr>
          <p:cNvPr id="5" name="Footer Placeholder 4">
            <a:extLst>
              <a:ext uri="{FF2B5EF4-FFF2-40B4-BE49-F238E27FC236}">
                <a16:creationId xmlns:a16="http://schemas.microsoft.com/office/drawing/2014/main" id="{C10A4C1C-C790-B449-8C06-78E8303F9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3E620-F86B-F447-AB06-DDAB3919250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9" name="Rectangle 48">
            <a:extLst>
              <a:ext uri="{FF2B5EF4-FFF2-40B4-BE49-F238E27FC236}">
                <a16:creationId xmlns:a16="http://schemas.microsoft.com/office/drawing/2014/main" id="{80487CB5-43E0-974C-9DDC-252A8A37107F}"/>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E9CB83EF-4143-5A45-9B3A-9E70DD50253B}"/>
              </a:ext>
            </a:extLst>
          </p:cNvPr>
          <p:cNvSpPr/>
          <p:nvPr/>
        </p:nvSpPr>
        <p:spPr>
          <a:xfrm>
            <a:off x="11415183"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415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9DF801-FF8E-6247-9065-D9304CD6093A}"/>
              </a:ext>
            </a:extLst>
          </p:cNvPr>
          <p:cNvSpPr>
            <a:spLocks noGrp="1"/>
          </p:cNvSpPr>
          <p:nvPr>
            <p:ph type="title" orient="vert"/>
          </p:nvPr>
        </p:nvSpPr>
        <p:spPr>
          <a:xfrm>
            <a:off x="9355667" y="1204722"/>
            <a:ext cx="1853360" cy="467664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0E2615-7E4D-AB47-ACE6-236D716D7D24}"/>
              </a:ext>
            </a:extLst>
          </p:cNvPr>
          <p:cNvSpPr>
            <a:spLocks noGrp="1"/>
          </p:cNvSpPr>
          <p:nvPr>
            <p:ph type="body" orient="vert" idx="1"/>
          </p:nvPr>
        </p:nvSpPr>
        <p:spPr>
          <a:xfrm>
            <a:off x="973667" y="1204722"/>
            <a:ext cx="8274047" cy="46969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F0223-5AC9-374E-BD0C-344F67E2A85B}"/>
              </a:ext>
            </a:extLst>
          </p:cNvPr>
          <p:cNvSpPr>
            <a:spLocks noGrp="1"/>
          </p:cNvSpPr>
          <p:nvPr>
            <p:ph type="dt" sz="half" idx="10"/>
          </p:nvPr>
        </p:nvSpPr>
        <p:spPr/>
        <p:txBody>
          <a:bodyPr/>
          <a:lstStyle/>
          <a:p>
            <a:fld id="{73C3BD54-29B9-3D42-B178-776ED395AA85}" type="datetimeFigureOut">
              <a:rPr lang="en-US" smtClean="0"/>
              <a:t>12/15/2023</a:t>
            </a:fld>
            <a:endParaRPr lang="en-US"/>
          </a:p>
        </p:txBody>
      </p:sp>
      <p:sp>
        <p:nvSpPr>
          <p:cNvPr id="5" name="Footer Placeholder 4">
            <a:extLst>
              <a:ext uri="{FF2B5EF4-FFF2-40B4-BE49-F238E27FC236}">
                <a16:creationId xmlns:a16="http://schemas.microsoft.com/office/drawing/2014/main" id="{3EBEDD42-54A1-E648-8829-140EC4C57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FDF8F-8DBC-8A47-8000-5BA35DF9F903}"/>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1" name="Rectangle 50">
            <a:extLst>
              <a:ext uri="{FF2B5EF4-FFF2-40B4-BE49-F238E27FC236}">
                <a16:creationId xmlns:a16="http://schemas.microsoft.com/office/drawing/2014/main" id="{F2CE2A98-5154-A544-BE2A-FDC0811C19A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C4EC832-8181-5643-8A62-117E43F0E498}"/>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24AF3281-BC22-374D-A461-8B3181F600AA}"/>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868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9F291BE0-7A7E-D04F-974F-9F4577FB2F46}"/>
              </a:ext>
            </a:extLst>
          </p:cNvPr>
          <p:cNvSpPr/>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BD33FF1F-6094-0B4A-A3E4-6B0D9283DB44}"/>
              </a:ext>
            </a:extLst>
          </p:cNvPr>
          <p:cNvSpPr/>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78A6D9C-C7A5-414B-8CB7-E31470D7D28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D850E-6310-C04D-8CAC-B7FA9F332D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5B7FB3-5DFC-6547-9567-C0ABE874C6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7D2DB-A7B1-204E-8416-E938952BCC83}"/>
              </a:ext>
            </a:extLst>
          </p:cNvPr>
          <p:cNvSpPr>
            <a:spLocks noGrp="1"/>
          </p:cNvSpPr>
          <p:nvPr>
            <p:ph type="dt" sz="half" idx="10"/>
          </p:nvPr>
        </p:nvSpPr>
        <p:spPr/>
        <p:txBody>
          <a:bodyPr/>
          <a:lstStyle/>
          <a:p>
            <a:fld id="{73C3BD54-29B9-3D42-B178-776ED395AA85}" type="datetimeFigureOut">
              <a:rPr lang="en-US" smtClean="0"/>
              <a:t>12/15/2023</a:t>
            </a:fld>
            <a:endParaRPr lang="en-US"/>
          </a:p>
        </p:txBody>
      </p:sp>
      <p:sp>
        <p:nvSpPr>
          <p:cNvPr id="5" name="Footer Placeholder 4">
            <a:extLst>
              <a:ext uri="{FF2B5EF4-FFF2-40B4-BE49-F238E27FC236}">
                <a16:creationId xmlns:a16="http://schemas.microsoft.com/office/drawing/2014/main" id="{FD324BA1-E2D0-1E4B-9DB3-664FE2733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E64B2-36E4-5A4E-A78A-A629829A334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831679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97F6C6D-13AE-FD40-841C-4AB96460C390}"/>
              </a:ext>
            </a:extLst>
          </p:cNvPr>
          <p:cNvSpPr/>
          <p:nvPr/>
        </p:nvSpPr>
        <p:spPr>
          <a:xfrm>
            <a:off x="4291015" y="1096772"/>
            <a:ext cx="7436404"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24E27617-2112-2342-9FF1-39F2A241CCCC}"/>
              </a:ext>
            </a:extLst>
          </p:cNvPr>
          <p:cNvSpPr/>
          <p:nvPr/>
        </p:nvSpPr>
        <p:spPr>
          <a:xfrm>
            <a:off x="408637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33CE582-7AFE-D048-B5BC-212A12A28F25}"/>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9EAEF4-E84F-CF40-B27B-01E1D2AFC96D}"/>
              </a:ext>
            </a:extLst>
          </p:cNvPr>
          <p:cNvSpPr>
            <a:spLocks noGrp="1"/>
          </p:cNvSpPr>
          <p:nvPr>
            <p:ph type="title"/>
          </p:nvPr>
        </p:nvSpPr>
        <p:spPr>
          <a:xfrm>
            <a:off x="565150" y="1881951"/>
            <a:ext cx="7335836" cy="1987707"/>
          </a:xfrm>
        </p:spPr>
        <p:txBody>
          <a:bodyPr anchor="b"/>
          <a:lstStyle>
            <a:lvl1pPr>
              <a:defRPr sz="6000" spc="-150"/>
            </a:lvl1pPr>
          </a:lstStyle>
          <a:p>
            <a:r>
              <a:rPr lang="en-US"/>
              <a:t>Click to edit Master title style</a:t>
            </a:r>
          </a:p>
        </p:txBody>
      </p:sp>
      <p:sp>
        <p:nvSpPr>
          <p:cNvPr id="3" name="Text Placeholder 2">
            <a:extLst>
              <a:ext uri="{FF2B5EF4-FFF2-40B4-BE49-F238E27FC236}">
                <a16:creationId xmlns:a16="http://schemas.microsoft.com/office/drawing/2014/main" id="{5287B7E1-CC48-2441-975D-F1A5412B8A49}"/>
              </a:ext>
            </a:extLst>
          </p:cNvPr>
          <p:cNvSpPr>
            <a:spLocks noGrp="1"/>
          </p:cNvSpPr>
          <p:nvPr>
            <p:ph type="body" idx="1"/>
          </p:nvPr>
        </p:nvSpPr>
        <p:spPr>
          <a:xfrm>
            <a:off x="565149" y="3869661"/>
            <a:ext cx="7335836" cy="94846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526218-1FCF-7A4D-B138-D1B1DE91A4B7}"/>
              </a:ext>
            </a:extLst>
          </p:cNvPr>
          <p:cNvSpPr>
            <a:spLocks noGrp="1"/>
          </p:cNvSpPr>
          <p:nvPr>
            <p:ph type="dt" sz="half" idx="10"/>
          </p:nvPr>
        </p:nvSpPr>
        <p:spPr/>
        <p:txBody>
          <a:bodyPr/>
          <a:lstStyle/>
          <a:p>
            <a:fld id="{73C3BD54-29B9-3D42-B178-776ED395AA85}" type="datetimeFigureOut">
              <a:rPr lang="en-US" smtClean="0"/>
              <a:t>12/15/2023</a:t>
            </a:fld>
            <a:endParaRPr lang="en-US"/>
          </a:p>
        </p:txBody>
      </p:sp>
      <p:sp>
        <p:nvSpPr>
          <p:cNvPr id="5" name="Footer Placeholder 4">
            <a:extLst>
              <a:ext uri="{FF2B5EF4-FFF2-40B4-BE49-F238E27FC236}">
                <a16:creationId xmlns:a16="http://schemas.microsoft.com/office/drawing/2014/main" id="{50984204-038C-FD4B-8E1C-0A9967BF2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59AB9-E1C6-C841-B423-FD2BB13C333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489319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B057A-C120-5E4E-BB74-223EB6D005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9EB7BE-6258-C84C-8242-9865D1361C9E}"/>
              </a:ext>
            </a:extLst>
          </p:cNvPr>
          <p:cNvSpPr>
            <a:spLocks noGrp="1"/>
          </p:cNvSpPr>
          <p:nvPr>
            <p:ph sz="half" idx="1"/>
          </p:nvPr>
        </p:nvSpPr>
        <p:spPr>
          <a:xfrm>
            <a:off x="565111" y="2691637"/>
            <a:ext cx="4946643"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3D23CD-80DB-5740-AE68-76414CA31A26}"/>
              </a:ext>
            </a:extLst>
          </p:cNvPr>
          <p:cNvSpPr>
            <a:spLocks noGrp="1"/>
          </p:cNvSpPr>
          <p:nvPr>
            <p:ph sz="half" idx="2"/>
          </p:nvPr>
        </p:nvSpPr>
        <p:spPr>
          <a:xfrm>
            <a:off x="6076903" y="2691637"/>
            <a:ext cx="4946639"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FE0921-9102-1440-B315-778888723C9D}"/>
              </a:ext>
            </a:extLst>
          </p:cNvPr>
          <p:cNvSpPr>
            <a:spLocks noGrp="1"/>
          </p:cNvSpPr>
          <p:nvPr>
            <p:ph type="dt" sz="half" idx="10"/>
          </p:nvPr>
        </p:nvSpPr>
        <p:spPr/>
        <p:txBody>
          <a:bodyPr/>
          <a:lstStyle/>
          <a:p>
            <a:fld id="{73C3BD54-29B9-3D42-B178-776ED395AA85}" type="datetimeFigureOut">
              <a:rPr lang="en-US" smtClean="0"/>
              <a:t>12/15/2023</a:t>
            </a:fld>
            <a:endParaRPr lang="en-US"/>
          </a:p>
        </p:txBody>
      </p:sp>
      <p:sp>
        <p:nvSpPr>
          <p:cNvPr id="6" name="Footer Placeholder 5">
            <a:extLst>
              <a:ext uri="{FF2B5EF4-FFF2-40B4-BE49-F238E27FC236}">
                <a16:creationId xmlns:a16="http://schemas.microsoft.com/office/drawing/2014/main" id="{24D7802F-1937-2F43-8FF4-846135D6F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09C72-E794-4F4F-8E09-D4883EED723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0" name="Rectangle 49">
            <a:extLst>
              <a:ext uri="{FF2B5EF4-FFF2-40B4-BE49-F238E27FC236}">
                <a16:creationId xmlns:a16="http://schemas.microsoft.com/office/drawing/2014/main" id="{FFEFA3E2-0F30-664C-AAE4-DE6526B5C71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5" name="Rectangle 54">
            <a:extLst>
              <a:ext uri="{FF2B5EF4-FFF2-40B4-BE49-F238E27FC236}">
                <a16:creationId xmlns:a16="http://schemas.microsoft.com/office/drawing/2014/main" id="{0C3D7AFF-BC7E-BA41-9C64-B5F9619C0EA1}"/>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671D2311-E9B8-F041-A7B8-D5696903F22A}"/>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160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CA91-F119-0244-888A-95539A84DD6F}"/>
              </a:ext>
            </a:extLst>
          </p:cNvPr>
          <p:cNvSpPr>
            <a:spLocks noGrp="1"/>
          </p:cNvSpPr>
          <p:nvPr>
            <p:ph type="title"/>
          </p:nvPr>
        </p:nvSpPr>
        <p:spPr>
          <a:xfrm>
            <a:off x="565110" y="1204721"/>
            <a:ext cx="8266175" cy="14447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8A3EAC-4422-D548-8D7F-E9944566FBA9}"/>
              </a:ext>
            </a:extLst>
          </p:cNvPr>
          <p:cNvSpPr>
            <a:spLocks noGrp="1"/>
          </p:cNvSpPr>
          <p:nvPr>
            <p:ph type="body" idx="1"/>
          </p:nvPr>
        </p:nvSpPr>
        <p:spPr>
          <a:xfrm>
            <a:off x="565111" y="2691638"/>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140CA2-88A9-CC42-A375-8B87E47CC5F9}"/>
              </a:ext>
            </a:extLst>
          </p:cNvPr>
          <p:cNvSpPr>
            <a:spLocks noGrp="1"/>
          </p:cNvSpPr>
          <p:nvPr>
            <p:ph sz="half" idx="2"/>
          </p:nvPr>
        </p:nvSpPr>
        <p:spPr>
          <a:xfrm>
            <a:off x="565111" y="3515550"/>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5F960C-714E-2E4A-8141-A88F38274E48}"/>
              </a:ext>
            </a:extLst>
          </p:cNvPr>
          <p:cNvSpPr>
            <a:spLocks noGrp="1"/>
          </p:cNvSpPr>
          <p:nvPr>
            <p:ph type="body" sz="quarter" idx="3"/>
          </p:nvPr>
        </p:nvSpPr>
        <p:spPr>
          <a:xfrm>
            <a:off x="6076866" y="2691162"/>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97BC24-C907-EC4B-872D-17429A657716}"/>
              </a:ext>
            </a:extLst>
          </p:cNvPr>
          <p:cNvSpPr>
            <a:spLocks noGrp="1"/>
          </p:cNvSpPr>
          <p:nvPr>
            <p:ph sz="quarter" idx="4"/>
          </p:nvPr>
        </p:nvSpPr>
        <p:spPr>
          <a:xfrm>
            <a:off x="6076866" y="3515074"/>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E2A045-4283-3C47-B125-68CF3B19FB08}"/>
              </a:ext>
            </a:extLst>
          </p:cNvPr>
          <p:cNvSpPr>
            <a:spLocks noGrp="1"/>
          </p:cNvSpPr>
          <p:nvPr>
            <p:ph type="dt" sz="half" idx="10"/>
          </p:nvPr>
        </p:nvSpPr>
        <p:spPr/>
        <p:txBody>
          <a:bodyPr/>
          <a:lstStyle/>
          <a:p>
            <a:fld id="{73C3BD54-29B9-3D42-B178-776ED395AA85}" type="datetimeFigureOut">
              <a:rPr lang="en-US" smtClean="0"/>
              <a:t>12/15/2023</a:t>
            </a:fld>
            <a:endParaRPr lang="en-US"/>
          </a:p>
        </p:txBody>
      </p:sp>
      <p:sp>
        <p:nvSpPr>
          <p:cNvPr id="8" name="Footer Placeholder 7">
            <a:extLst>
              <a:ext uri="{FF2B5EF4-FFF2-40B4-BE49-F238E27FC236}">
                <a16:creationId xmlns:a16="http://schemas.microsoft.com/office/drawing/2014/main" id="{7EBC25BC-2C98-574D-BCCD-E36CAB07F2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A5C95A-7789-E042-8471-D442D9BB545F}"/>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2" name="Rectangle 51">
            <a:extLst>
              <a:ext uri="{FF2B5EF4-FFF2-40B4-BE49-F238E27FC236}">
                <a16:creationId xmlns:a16="http://schemas.microsoft.com/office/drawing/2014/main" id="{3DF1BA5B-EDD8-B648-8A3E-E2B3570B1EA0}"/>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7" name="Rectangle 56">
            <a:extLst>
              <a:ext uri="{FF2B5EF4-FFF2-40B4-BE49-F238E27FC236}">
                <a16:creationId xmlns:a16="http://schemas.microsoft.com/office/drawing/2014/main" id="{D7476360-629C-DE48-85B7-F4BE6CC457D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a:extLst>
              <a:ext uri="{FF2B5EF4-FFF2-40B4-BE49-F238E27FC236}">
                <a16:creationId xmlns:a16="http://schemas.microsoft.com/office/drawing/2014/main" id="{C5F6C588-FC1B-3147-AFA1-CD7D76C5AEAC}"/>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0977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5401-5318-7045-8AE3-B1A99F2D82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E2F55F-EB76-AE49-B554-12B65B636A90}"/>
              </a:ext>
            </a:extLst>
          </p:cNvPr>
          <p:cNvSpPr>
            <a:spLocks noGrp="1"/>
          </p:cNvSpPr>
          <p:nvPr>
            <p:ph type="dt" sz="half" idx="10"/>
          </p:nvPr>
        </p:nvSpPr>
        <p:spPr/>
        <p:txBody>
          <a:bodyPr/>
          <a:lstStyle/>
          <a:p>
            <a:fld id="{73C3BD54-29B9-3D42-B178-776ED395AA85}" type="datetimeFigureOut">
              <a:rPr lang="en-US" smtClean="0"/>
              <a:t>12/15/2023</a:t>
            </a:fld>
            <a:endParaRPr lang="en-US"/>
          </a:p>
        </p:txBody>
      </p:sp>
      <p:sp>
        <p:nvSpPr>
          <p:cNvPr id="4" name="Footer Placeholder 3">
            <a:extLst>
              <a:ext uri="{FF2B5EF4-FFF2-40B4-BE49-F238E27FC236}">
                <a16:creationId xmlns:a16="http://schemas.microsoft.com/office/drawing/2014/main" id="{86CB6E6E-D81E-C44A-AC54-CBE0134C10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E025B9-9F46-3049-9977-0119B96D393C}"/>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8" name="Rectangle 47">
            <a:extLst>
              <a:ext uri="{FF2B5EF4-FFF2-40B4-BE49-F238E27FC236}">
                <a16:creationId xmlns:a16="http://schemas.microsoft.com/office/drawing/2014/main" id="{65760068-EADA-2B4B-9819-CF981184FAE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DA7622-137E-184A-A93C-8DBB10318AE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 name="Cross 8">
            <a:extLst>
              <a:ext uri="{FF2B5EF4-FFF2-40B4-BE49-F238E27FC236}">
                <a16:creationId xmlns:a16="http://schemas.microsoft.com/office/drawing/2014/main" id="{54FB0990-6F8D-B048-8309-19B0D1A41033}"/>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45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AF81DD-2B1F-3444-8023-DD52318FE9F6}"/>
              </a:ext>
            </a:extLst>
          </p:cNvPr>
          <p:cNvSpPr>
            <a:spLocks noGrp="1"/>
          </p:cNvSpPr>
          <p:nvPr>
            <p:ph type="dt" sz="half" idx="10"/>
          </p:nvPr>
        </p:nvSpPr>
        <p:spPr/>
        <p:txBody>
          <a:bodyPr/>
          <a:lstStyle/>
          <a:p>
            <a:fld id="{73C3BD54-29B9-3D42-B178-776ED395AA85}" type="datetimeFigureOut">
              <a:rPr lang="en-US" smtClean="0"/>
              <a:t>12/15/2023</a:t>
            </a:fld>
            <a:endParaRPr lang="en-US"/>
          </a:p>
        </p:txBody>
      </p:sp>
      <p:sp>
        <p:nvSpPr>
          <p:cNvPr id="3" name="Footer Placeholder 2">
            <a:extLst>
              <a:ext uri="{FF2B5EF4-FFF2-40B4-BE49-F238E27FC236}">
                <a16:creationId xmlns:a16="http://schemas.microsoft.com/office/drawing/2014/main" id="{36927EE3-DAA3-D948-B8FD-48417540B5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4532D4-FFBF-6C47-A6C9-D55196D91B8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7" name="Rectangle 46">
            <a:extLst>
              <a:ext uri="{FF2B5EF4-FFF2-40B4-BE49-F238E27FC236}">
                <a16:creationId xmlns:a16="http://schemas.microsoft.com/office/drawing/2014/main" id="{DB8D5541-7726-BA46-8BFA-BF6AA8D42BD7}"/>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ross 47">
            <a:extLst>
              <a:ext uri="{FF2B5EF4-FFF2-40B4-BE49-F238E27FC236}">
                <a16:creationId xmlns:a16="http://schemas.microsoft.com/office/drawing/2014/main" id="{97F434CF-7503-CE4F-8426-C312C6315AD0}"/>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EDBFB2F-FE34-E349-9484-C275FBE3161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512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DCFD-BEE6-AC49-BABD-D8B89C3B69D0}"/>
              </a:ext>
            </a:extLst>
          </p:cNvPr>
          <p:cNvSpPr>
            <a:spLocks noGrp="1"/>
          </p:cNvSpPr>
          <p:nvPr>
            <p:ph type="title"/>
          </p:nvPr>
        </p:nvSpPr>
        <p:spPr>
          <a:xfrm>
            <a:off x="565149" y="1203800"/>
            <a:ext cx="4114800" cy="1077218"/>
          </a:xfrm>
        </p:spPr>
        <p:txBody>
          <a:bodyPr anchor="b">
            <a:normAutofit/>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1DE035-8260-4443-B1D9-A9C8D584039E}"/>
              </a:ext>
            </a:extLst>
          </p:cNvPr>
          <p:cNvSpPr>
            <a:spLocks noGrp="1"/>
          </p:cNvSpPr>
          <p:nvPr>
            <p:ph idx="1"/>
          </p:nvPr>
        </p:nvSpPr>
        <p:spPr>
          <a:xfrm>
            <a:off x="5611813" y="1508252"/>
            <a:ext cx="5606518" cy="4045881"/>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C1AA53-7507-D04B-9B8E-6A4F7122ECA5}"/>
              </a:ext>
            </a:extLst>
          </p:cNvPr>
          <p:cNvSpPr>
            <a:spLocks noGrp="1"/>
          </p:cNvSpPr>
          <p:nvPr>
            <p:ph type="body" sz="half" idx="2"/>
          </p:nvPr>
        </p:nvSpPr>
        <p:spPr>
          <a:xfrm>
            <a:off x="565149" y="2368295"/>
            <a:ext cx="4114800" cy="31858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56E11F-3003-0745-ACAB-FAA4E676EFCD}"/>
              </a:ext>
            </a:extLst>
          </p:cNvPr>
          <p:cNvSpPr>
            <a:spLocks noGrp="1"/>
          </p:cNvSpPr>
          <p:nvPr>
            <p:ph type="dt" sz="half" idx="10"/>
          </p:nvPr>
        </p:nvSpPr>
        <p:spPr/>
        <p:txBody>
          <a:bodyPr/>
          <a:lstStyle/>
          <a:p>
            <a:fld id="{73C3BD54-29B9-3D42-B178-776ED395AA85}" type="datetimeFigureOut">
              <a:rPr lang="en-US" smtClean="0"/>
              <a:t>12/15/2023</a:t>
            </a:fld>
            <a:endParaRPr lang="en-US"/>
          </a:p>
        </p:txBody>
      </p:sp>
      <p:sp>
        <p:nvSpPr>
          <p:cNvPr id="6" name="Footer Placeholder 5">
            <a:extLst>
              <a:ext uri="{FF2B5EF4-FFF2-40B4-BE49-F238E27FC236}">
                <a16:creationId xmlns:a16="http://schemas.microsoft.com/office/drawing/2014/main" id="{92BC11A6-59AC-FE45-8A1C-9DDC00582A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D6F51E-1A94-034C-BBEE-C26A3AF0E815}"/>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0" name="Rectangle 49">
            <a:extLst>
              <a:ext uri="{FF2B5EF4-FFF2-40B4-BE49-F238E27FC236}">
                <a16:creationId xmlns:a16="http://schemas.microsoft.com/office/drawing/2014/main" id="{50B7D330-76C0-224C-9C3C-27C4D2B0DDB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464D55-5C51-844B-A38A-8143590FB934}"/>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FD988250-C554-DE44-B887-57D0B2AA8E37}"/>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495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6C7C-36AD-9A4E-8524-8F44E8839EA8}"/>
              </a:ext>
            </a:extLst>
          </p:cNvPr>
          <p:cNvSpPr>
            <a:spLocks noGrp="1"/>
          </p:cNvSpPr>
          <p:nvPr>
            <p:ph type="title"/>
          </p:nvPr>
        </p:nvSpPr>
        <p:spPr>
          <a:xfrm>
            <a:off x="565149" y="1203800"/>
            <a:ext cx="4114800" cy="1077218"/>
          </a:xfrm>
        </p:spPr>
        <p:txBody>
          <a:bodyPr anchor="b">
            <a:normAutofit/>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015248-4C80-3348-A8A9-6C9F5D32FCE3}"/>
              </a:ext>
            </a:extLst>
          </p:cNvPr>
          <p:cNvSpPr>
            <a:spLocks noGrp="1"/>
          </p:cNvSpPr>
          <p:nvPr>
            <p:ph type="pic" idx="1"/>
          </p:nvPr>
        </p:nvSpPr>
        <p:spPr>
          <a:xfrm>
            <a:off x="5631151" y="1096772"/>
            <a:ext cx="6096270" cy="5761228"/>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B3083-CA16-C54A-B130-7BEE6DF9D815}"/>
              </a:ext>
            </a:extLst>
          </p:cNvPr>
          <p:cNvSpPr>
            <a:spLocks noGrp="1"/>
          </p:cNvSpPr>
          <p:nvPr>
            <p:ph type="body" sz="half" idx="2"/>
          </p:nvPr>
        </p:nvSpPr>
        <p:spPr>
          <a:xfrm>
            <a:off x="565149" y="2370666"/>
            <a:ext cx="4114800" cy="31834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3C6EB5-D7D1-E247-B9D7-D319E5AAB962}"/>
              </a:ext>
            </a:extLst>
          </p:cNvPr>
          <p:cNvSpPr>
            <a:spLocks noGrp="1"/>
          </p:cNvSpPr>
          <p:nvPr>
            <p:ph type="dt" sz="half" idx="10"/>
          </p:nvPr>
        </p:nvSpPr>
        <p:spPr/>
        <p:txBody>
          <a:bodyPr/>
          <a:lstStyle/>
          <a:p>
            <a:fld id="{73C3BD54-29B9-3D42-B178-776ED395AA85}" type="datetimeFigureOut">
              <a:rPr lang="en-US" smtClean="0"/>
              <a:t>12/15/2023</a:t>
            </a:fld>
            <a:endParaRPr lang="en-US"/>
          </a:p>
        </p:txBody>
      </p:sp>
      <p:sp>
        <p:nvSpPr>
          <p:cNvPr id="6" name="Footer Placeholder 5">
            <a:extLst>
              <a:ext uri="{FF2B5EF4-FFF2-40B4-BE49-F238E27FC236}">
                <a16:creationId xmlns:a16="http://schemas.microsoft.com/office/drawing/2014/main" id="{75FBF6CC-F5C4-9847-BADB-8B7441C8F3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63FE4-B2F5-7741-B517-533F1C98CE1B}"/>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4" name="Rectangle 53">
            <a:extLst>
              <a:ext uri="{FF2B5EF4-FFF2-40B4-BE49-F238E27FC236}">
                <a16:creationId xmlns:a16="http://schemas.microsoft.com/office/drawing/2014/main" id="{AB80A771-7D8E-0F4A-93A3-B977667D338E}"/>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C9320FA-0E3A-2749-9085-DF30FA26F4BD}"/>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A3DF5D0-8A2C-A049-9132-EE1EF7D014D4}"/>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8680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952BFD-D607-6845-9C7B-1C8D3B4EE760}"/>
              </a:ext>
            </a:extLst>
          </p:cNvPr>
          <p:cNvSpPr>
            <a:spLocks noGrp="1"/>
          </p:cNvSpPr>
          <p:nvPr>
            <p:ph type="title"/>
          </p:nvPr>
        </p:nvSpPr>
        <p:spPr>
          <a:xfrm>
            <a:off x="565149" y="1204721"/>
            <a:ext cx="8267296" cy="144655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EBB52FF-3B04-8245-BF0B-89C9E293362A}"/>
              </a:ext>
            </a:extLst>
          </p:cNvPr>
          <p:cNvSpPr>
            <a:spLocks noGrp="1"/>
          </p:cNvSpPr>
          <p:nvPr>
            <p:ph type="body" idx="1"/>
          </p:nvPr>
        </p:nvSpPr>
        <p:spPr>
          <a:xfrm>
            <a:off x="565150" y="2691638"/>
            <a:ext cx="8267296" cy="31885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A99BFE-CBDD-C344-A21E-44A52F11B662}"/>
              </a:ext>
            </a:extLst>
          </p:cNvPr>
          <p:cNvSpPr>
            <a:spLocks noGrp="1"/>
          </p:cNvSpPr>
          <p:nvPr>
            <p:ph type="dt" sz="half" idx="2"/>
          </p:nvPr>
        </p:nvSpPr>
        <p:spPr>
          <a:xfrm>
            <a:off x="565149" y="5949696"/>
            <a:ext cx="4114800" cy="365125"/>
          </a:xfrm>
          <a:prstGeom prst="rect">
            <a:avLst/>
          </a:prstGeom>
        </p:spPr>
        <p:txBody>
          <a:bodyPr vert="horz" lIns="91440" tIns="45720" rIns="91440" bIns="45720" rtlCol="0" anchor="ctr" anchorCtr="0"/>
          <a:lstStyle>
            <a:lvl1pPr algn="l">
              <a:defRPr lang="en-US" sz="1050" smtClean="0">
                <a:latin typeface="+mn-lt"/>
              </a:defRPr>
            </a:lvl1pPr>
          </a:lstStyle>
          <a:p>
            <a:fld id="{73C3BD54-29B9-3D42-B178-776ED395AA85}" type="datetimeFigureOut">
              <a:rPr lang="en-US" smtClean="0"/>
              <a:pPr/>
              <a:t>12/15/2023</a:t>
            </a:fld>
            <a:endParaRPr lang="en-US"/>
          </a:p>
        </p:txBody>
      </p:sp>
      <p:sp>
        <p:nvSpPr>
          <p:cNvPr id="5" name="Footer Placeholder 4">
            <a:extLst>
              <a:ext uri="{FF2B5EF4-FFF2-40B4-BE49-F238E27FC236}">
                <a16:creationId xmlns:a16="http://schemas.microsoft.com/office/drawing/2014/main" id="{BDC371C0-3DCE-0743-946F-C7540DD7895F}"/>
              </a:ext>
            </a:extLst>
          </p:cNvPr>
          <p:cNvSpPr>
            <a:spLocks noGrp="1"/>
          </p:cNvSpPr>
          <p:nvPr>
            <p:ph type="ftr" sz="quarter" idx="3"/>
          </p:nvPr>
        </p:nvSpPr>
        <p:spPr>
          <a:xfrm>
            <a:off x="565150" y="543179"/>
            <a:ext cx="4114800" cy="246888"/>
          </a:xfrm>
          <a:prstGeom prst="rect">
            <a:avLst/>
          </a:prstGeom>
        </p:spPr>
        <p:txBody>
          <a:bodyPr vert="horz" lIns="91440" tIns="45720" rIns="91440" bIns="45720" rtlCol="0" anchor="ctr" anchorCtr="0"/>
          <a:lstStyle>
            <a:lvl1pPr algn="l">
              <a:defRPr lang="en-US" sz="1050">
                <a:latin typeface="+mn-lt"/>
              </a:defRPr>
            </a:lvl1pPr>
          </a:lstStyle>
          <a:p>
            <a:endParaRPr lang="en-US"/>
          </a:p>
        </p:txBody>
      </p:sp>
      <p:sp>
        <p:nvSpPr>
          <p:cNvPr id="6" name="Slide Number Placeholder 5">
            <a:extLst>
              <a:ext uri="{FF2B5EF4-FFF2-40B4-BE49-F238E27FC236}">
                <a16:creationId xmlns:a16="http://schemas.microsoft.com/office/drawing/2014/main" id="{E6E32ADB-4517-194F-8B4B-A9D26B3C02E3}"/>
              </a:ext>
            </a:extLst>
          </p:cNvPr>
          <p:cNvSpPr>
            <a:spLocks noGrp="1"/>
          </p:cNvSpPr>
          <p:nvPr>
            <p:ph type="sldNum" sz="quarter" idx="4"/>
          </p:nvPr>
        </p:nvSpPr>
        <p:spPr>
          <a:xfrm>
            <a:off x="10813024" y="511175"/>
            <a:ext cx="914400" cy="310896"/>
          </a:xfrm>
          <a:prstGeom prst="rect">
            <a:avLst/>
          </a:prstGeom>
        </p:spPr>
        <p:txBody>
          <a:bodyPr vert="horz" lIns="91440" tIns="45720" rIns="91440" bIns="45720" rtlCol="0" anchor="ctr"/>
          <a:lstStyle>
            <a:lvl1pPr algn="r">
              <a:defRPr sz="1400" b="0" i="0">
                <a:solidFill>
                  <a:schemeClr val="tx1"/>
                </a:solidFill>
                <a:latin typeface="+mn-lt"/>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4071139962"/>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customXml" Target="../ink/ink2.xml"/><Relationship Id="rId10" Type="http://schemas.openxmlformats.org/officeDocument/2006/relationships/image" Target="../media/image28.png"/><Relationship Id="rId4" Type="http://schemas.openxmlformats.org/officeDocument/2006/relationships/image" Target="../media/image250.png"/><Relationship Id="rId9" Type="http://schemas.openxmlformats.org/officeDocument/2006/relationships/customXml" Target="../ink/ink4.xml"/></Relationships>
</file>

<file path=ppt/slides/_rels/slide3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customXml" Target="../ink/ink5.xml"/><Relationship Id="rId7" Type="http://schemas.openxmlformats.org/officeDocument/2006/relationships/customXml" Target="../ink/ink7.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customXml" Target="../ink/ink6.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35.png"/><Relationship Id="rId4" Type="http://schemas.openxmlformats.org/officeDocument/2006/relationships/customXml" Target="../ink/ink8.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DD6A0F-76B3-CB37-5841-525A94707480}"/>
              </a:ext>
            </a:extLst>
          </p:cNvPr>
          <p:cNvSpPr>
            <a:spLocks noGrp="1"/>
          </p:cNvSpPr>
          <p:nvPr>
            <p:ph type="ctrTitle"/>
          </p:nvPr>
        </p:nvSpPr>
        <p:spPr>
          <a:xfrm>
            <a:off x="797106" y="1625608"/>
            <a:ext cx="3882844" cy="2722164"/>
          </a:xfrm>
        </p:spPr>
        <p:txBody>
          <a:bodyPr>
            <a:normAutofit/>
          </a:bodyPr>
          <a:lstStyle/>
          <a:p>
            <a:pPr>
              <a:lnSpc>
                <a:spcPct val="90000"/>
              </a:lnSpc>
            </a:pPr>
            <a:r>
              <a:rPr lang="en-US" sz="6000" err="1"/>
              <a:t>Worksy</a:t>
            </a:r>
            <a:r>
              <a:rPr lang="en-US" sz="6000"/>
              <a:t> Technical Seminar</a:t>
            </a:r>
          </a:p>
        </p:txBody>
      </p:sp>
      <p:sp>
        <p:nvSpPr>
          <p:cNvPr id="3" name="Subtitle 2">
            <a:extLst>
              <a:ext uri="{FF2B5EF4-FFF2-40B4-BE49-F238E27FC236}">
                <a16:creationId xmlns:a16="http://schemas.microsoft.com/office/drawing/2014/main" id="{F03FD1D4-16B1-EDD9-23A0-E5091944D5F0}"/>
              </a:ext>
            </a:extLst>
          </p:cNvPr>
          <p:cNvSpPr>
            <a:spLocks noGrp="1"/>
          </p:cNvSpPr>
          <p:nvPr>
            <p:ph type="subTitle" idx="1"/>
          </p:nvPr>
        </p:nvSpPr>
        <p:spPr>
          <a:xfrm>
            <a:off x="797106" y="4466845"/>
            <a:ext cx="3882844" cy="882904"/>
          </a:xfrm>
        </p:spPr>
        <p:txBody>
          <a:bodyPr vert="horz" lIns="91440" tIns="45720" rIns="91440" bIns="45720" rtlCol="0" anchor="t">
            <a:normAutofit/>
          </a:bodyPr>
          <a:lstStyle/>
          <a:p>
            <a:r>
              <a:rPr lang="en-US"/>
              <a:t>Technology overview</a:t>
            </a:r>
          </a:p>
        </p:txBody>
      </p:sp>
      <p:pic>
        <p:nvPicPr>
          <p:cNvPr id="4" name="Picture 3">
            <a:extLst>
              <a:ext uri="{FF2B5EF4-FFF2-40B4-BE49-F238E27FC236}">
                <a16:creationId xmlns:a16="http://schemas.microsoft.com/office/drawing/2014/main" id="{EEE01069-1C13-D6A8-8BF4-173D729DBC0F}"/>
              </a:ext>
            </a:extLst>
          </p:cNvPr>
          <p:cNvPicPr>
            <a:picLocks noChangeAspect="1"/>
          </p:cNvPicPr>
          <p:nvPr/>
        </p:nvPicPr>
        <p:blipFill rotWithShape="1">
          <a:blip r:embed="rId2"/>
          <a:srcRect l="28262" r="2649" b="-1"/>
          <a:stretch/>
        </p:blipFill>
        <p:spPr>
          <a:xfrm>
            <a:off x="5224242" y="10"/>
            <a:ext cx="6967758" cy="6857990"/>
          </a:xfrm>
          <a:prstGeom prst="rect">
            <a:avLst/>
          </a:prstGeom>
        </p:spPr>
      </p:pic>
      <p:sp>
        <p:nvSpPr>
          <p:cNvPr id="11" name="Cross 10">
            <a:extLst>
              <a:ext uri="{FF2B5EF4-FFF2-40B4-BE49-F238E27FC236}">
                <a16:creationId xmlns:a16="http://schemas.microsoft.com/office/drawing/2014/main" id="{4029224B-C0FC-EC47-B248-0D4271BC7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575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5E9273-3717-C94C-9BFF-75E87E47C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4513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DD6A0F-76B3-CB37-5841-525A94707480}"/>
              </a:ext>
            </a:extLst>
          </p:cNvPr>
          <p:cNvSpPr>
            <a:spLocks noGrp="1"/>
          </p:cNvSpPr>
          <p:nvPr>
            <p:ph type="ctrTitle"/>
          </p:nvPr>
        </p:nvSpPr>
        <p:spPr>
          <a:xfrm>
            <a:off x="797106" y="1625608"/>
            <a:ext cx="3882844" cy="2722164"/>
          </a:xfrm>
        </p:spPr>
        <p:txBody>
          <a:bodyPr>
            <a:normAutofit/>
          </a:bodyPr>
          <a:lstStyle/>
          <a:p>
            <a:pPr>
              <a:lnSpc>
                <a:spcPct val="90000"/>
              </a:lnSpc>
            </a:pPr>
            <a:r>
              <a:rPr lang="en-US" sz="6000"/>
              <a:t>DATABASE</a:t>
            </a:r>
          </a:p>
        </p:txBody>
      </p:sp>
      <p:sp>
        <p:nvSpPr>
          <p:cNvPr id="3" name="Subtitle 2">
            <a:extLst>
              <a:ext uri="{FF2B5EF4-FFF2-40B4-BE49-F238E27FC236}">
                <a16:creationId xmlns:a16="http://schemas.microsoft.com/office/drawing/2014/main" id="{F03FD1D4-16B1-EDD9-23A0-E5091944D5F0}"/>
              </a:ext>
            </a:extLst>
          </p:cNvPr>
          <p:cNvSpPr>
            <a:spLocks noGrp="1"/>
          </p:cNvSpPr>
          <p:nvPr>
            <p:ph type="subTitle" idx="1"/>
          </p:nvPr>
        </p:nvSpPr>
        <p:spPr>
          <a:xfrm>
            <a:off x="797106" y="4466845"/>
            <a:ext cx="3882844" cy="882904"/>
          </a:xfrm>
        </p:spPr>
        <p:txBody>
          <a:bodyPr>
            <a:normAutofit/>
          </a:bodyPr>
          <a:lstStyle/>
          <a:p>
            <a:endParaRPr lang="en-US"/>
          </a:p>
        </p:txBody>
      </p:sp>
      <p:pic>
        <p:nvPicPr>
          <p:cNvPr id="4" name="Picture 3">
            <a:extLst>
              <a:ext uri="{FF2B5EF4-FFF2-40B4-BE49-F238E27FC236}">
                <a16:creationId xmlns:a16="http://schemas.microsoft.com/office/drawing/2014/main" id="{EEE01069-1C13-D6A8-8BF4-173D729DBC0F}"/>
              </a:ext>
            </a:extLst>
          </p:cNvPr>
          <p:cNvPicPr>
            <a:picLocks noChangeAspect="1"/>
          </p:cNvPicPr>
          <p:nvPr/>
        </p:nvPicPr>
        <p:blipFill rotWithShape="1">
          <a:blip r:embed="rId2"/>
          <a:srcRect l="28262" r="2649" b="-1"/>
          <a:stretch/>
        </p:blipFill>
        <p:spPr>
          <a:xfrm>
            <a:off x="5224242" y="10"/>
            <a:ext cx="6967758" cy="6857990"/>
          </a:xfrm>
          <a:prstGeom prst="rect">
            <a:avLst/>
          </a:prstGeom>
        </p:spPr>
      </p:pic>
      <p:sp>
        <p:nvSpPr>
          <p:cNvPr id="11" name="Cross 10">
            <a:extLst>
              <a:ext uri="{FF2B5EF4-FFF2-40B4-BE49-F238E27FC236}">
                <a16:creationId xmlns:a16="http://schemas.microsoft.com/office/drawing/2014/main" id="{4029224B-C0FC-EC47-B248-0D4271BC7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575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5E9273-3717-C94C-9BFF-75E87E47C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181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F291BE0-7A7E-D04F-974F-9F4577FB2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BD33FF1F-6094-0B4A-A3E4-6B0D9283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8A6D9C-C7A5-414B-8CB7-E31470D7D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0D4A9-46ED-FC41-0938-A013F0FA2721}"/>
              </a:ext>
            </a:extLst>
          </p:cNvPr>
          <p:cNvSpPr>
            <a:spLocks noGrp="1"/>
          </p:cNvSpPr>
          <p:nvPr>
            <p:ph type="title"/>
          </p:nvPr>
        </p:nvSpPr>
        <p:spPr>
          <a:xfrm>
            <a:off x="565149" y="1204721"/>
            <a:ext cx="5026947" cy="1446550"/>
          </a:xfrm>
        </p:spPr>
        <p:txBody>
          <a:bodyPr vert="horz" lIns="91440" tIns="45720" rIns="91440" bIns="45720" rtlCol="0" anchor="t">
            <a:normAutofit/>
          </a:bodyPr>
          <a:lstStyle/>
          <a:p>
            <a:r>
              <a:rPr lang="en-US" sz="4400" kern="1200">
                <a:solidFill>
                  <a:schemeClr val="tx1"/>
                </a:solidFill>
                <a:latin typeface="+mj-lt"/>
                <a:ea typeface="+mj-ea"/>
                <a:cs typeface="+mj-cs"/>
              </a:rPr>
              <a:t>DATABASE : </a:t>
            </a:r>
            <a:br>
              <a:rPr lang="en-US" sz="4400" kern="1200">
                <a:solidFill>
                  <a:schemeClr val="tx1"/>
                </a:solidFill>
                <a:latin typeface="+mj-lt"/>
                <a:ea typeface="+mj-ea"/>
                <a:cs typeface="+mj-cs"/>
              </a:rPr>
            </a:br>
            <a:endParaRPr lang="en-US" sz="4400" kern="1200">
              <a:solidFill>
                <a:schemeClr val="tx1"/>
              </a:solidFill>
              <a:latin typeface="+mj-lt"/>
              <a:ea typeface="+mj-ea"/>
              <a:cs typeface="+mj-cs"/>
            </a:endParaRPr>
          </a:p>
        </p:txBody>
      </p:sp>
      <p:sp>
        <p:nvSpPr>
          <p:cNvPr id="23" name="Rectangle 22">
            <a:extLst>
              <a:ext uri="{FF2B5EF4-FFF2-40B4-BE49-F238E27FC236}">
                <a16:creationId xmlns:a16="http://schemas.microsoft.com/office/drawing/2014/main" id="{FB1CD9BE-93F1-ED44-946B-8354D74B0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5" name="Rectangle 24">
            <a:extLst>
              <a:ext uri="{FF2B5EF4-FFF2-40B4-BE49-F238E27FC236}">
                <a16:creationId xmlns:a16="http://schemas.microsoft.com/office/drawing/2014/main" id="{882E6E09-FCB0-5F41-8BAE-C0581D54B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ross 26">
            <a:extLst>
              <a:ext uri="{FF2B5EF4-FFF2-40B4-BE49-F238E27FC236}">
                <a16:creationId xmlns:a16="http://schemas.microsoft.com/office/drawing/2014/main" id="{D269DB01-9C3C-7841-B8E8-6FDFEF70C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7" name="Picture 446" descr="A logo with a green circle&#10;&#10;Description automatically generated">
            <a:extLst>
              <a:ext uri="{FF2B5EF4-FFF2-40B4-BE49-F238E27FC236}">
                <a16:creationId xmlns:a16="http://schemas.microsoft.com/office/drawing/2014/main" id="{D57319B8-127C-566A-593B-473D6B465D4C}"/>
              </a:ext>
            </a:extLst>
          </p:cNvPr>
          <p:cNvPicPr>
            <a:picLocks noChangeAspect="1"/>
          </p:cNvPicPr>
          <p:nvPr/>
        </p:nvPicPr>
        <p:blipFill>
          <a:blip r:embed="rId2"/>
          <a:stretch>
            <a:fillRect/>
          </a:stretch>
        </p:blipFill>
        <p:spPr>
          <a:xfrm>
            <a:off x="207146" y="1818689"/>
            <a:ext cx="6096000" cy="4064000"/>
          </a:xfrm>
          <a:prstGeom prst="rect">
            <a:avLst/>
          </a:prstGeom>
        </p:spPr>
      </p:pic>
      <p:sp>
        <p:nvSpPr>
          <p:cNvPr id="448" name="TextBox 447">
            <a:extLst>
              <a:ext uri="{FF2B5EF4-FFF2-40B4-BE49-F238E27FC236}">
                <a16:creationId xmlns:a16="http://schemas.microsoft.com/office/drawing/2014/main" id="{4D5A008C-966F-9B02-1903-4454992270FF}"/>
              </a:ext>
            </a:extLst>
          </p:cNvPr>
          <p:cNvSpPr txBox="1"/>
          <p:nvPr/>
        </p:nvSpPr>
        <p:spPr>
          <a:xfrm>
            <a:off x="6436310" y="2552330"/>
            <a:ext cx="4572000"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Documented Oriented Database</a:t>
            </a:r>
          </a:p>
          <a:p>
            <a:pPr marL="285750" indent="-285750">
              <a:buFont typeface="Arial"/>
              <a:buChar char="•"/>
            </a:pPr>
            <a:r>
              <a:rPr lang="en-US" sz="2400"/>
              <a:t>Basic Hierarchy : </a:t>
            </a:r>
            <a:endParaRPr lang="en-US"/>
          </a:p>
          <a:p>
            <a:pPr marL="742950" lvl="1" indent="-285750">
              <a:buFont typeface="Wingdings"/>
              <a:buChar char="Ø"/>
            </a:pPr>
            <a:r>
              <a:rPr lang="en-US" sz="2400"/>
              <a:t>Clusters </a:t>
            </a:r>
          </a:p>
          <a:p>
            <a:pPr marL="742950" lvl="1" indent="-285750">
              <a:buFont typeface="Wingdings"/>
              <a:buChar char="Ø"/>
            </a:pPr>
            <a:r>
              <a:rPr lang="en-US" sz="2400"/>
              <a:t>Databases</a:t>
            </a:r>
          </a:p>
          <a:p>
            <a:pPr marL="742950" lvl="1" indent="-285750">
              <a:buFont typeface="Wingdings"/>
              <a:buChar char="Ø"/>
            </a:pPr>
            <a:r>
              <a:rPr lang="en-US" sz="2400"/>
              <a:t>Collections</a:t>
            </a:r>
          </a:p>
          <a:p>
            <a:pPr marL="742950" lvl="1" indent="-285750">
              <a:buFont typeface="Wingdings"/>
              <a:buChar char="Ø"/>
            </a:pPr>
            <a:r>
              <a:rPr lang="en-US" sz="2400"/>
              <a:t>Documents / Objects</a:t>
            </a:r>
          </a:p>
          <a:p>
            <a:pPr marL="742950" lvl="1" indent="-285750">
              <a:buFont typeface="Wingdings"/>
              <a:buChar char="Ø"/>
            </a:pPr>
            <a:r>
              <a:rPr lang="en-US" sz="2400"/>
              <a:t>Data/Documents</a:t>
            </a:r>
          </a:p>
          <a:p>
            <a:pPr lvl="1">
              <a:buFont typeface="Calibri"/>
            </a:pPr>
            <a:endParaRPr lang="en-US"/>
          </a:p>
        </p:txBody>
      </p:sp>
    </p:spTree>
    <p:extLst>
      <p:ext uri="{BB962C8B-B14F-4D97-AF65-F5344CB8AC3E}">
        <p14:creationId xmlns:p14="http://schemas.microsoft.com/office/powerpoint/2010/main" val="404860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3" name="Rectangle 452">
            <a:extLst>
              <a:ext uri="{FF2B5EF4-FFF2-40B4-BE49-F238E27FC236}">
                <a16:creationId xmlns:a16="http://schemas.microsoft.com/office/drawing/2014/main" id="{9F291BE0-7A7E-D04F-974F-9F4577FB2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Cross 454">
            <a:extLst>
              <a:ext uri="{FF2B5EF4-FFF2-40B4-BE49-F238E27FC236}">
                <a16:creationId xmlns:a16="http://schemas.microsoft.com/office/drawing/2014/main" id="{BD33FF1F-6094-0B4A-A3E4-6B0D9283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456">
            <a:extLst>
              <a:ext uri="{FF2B5EF4-FFF2-40B4-BE49-F238E27FC236}">
                <a16:creationId xmlns:a16="http://schemas.microsoft.com/office/drawing/2014/main" id="{B78A6D9C-C7A5-414B-8CB7-E31470D7D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9" name="Rectangle 458">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0D4A9-46ED-FC41-0938-A013F0FA2721}"/>
              </a:ext>
            </a:extLst>
          </p:cNvPr>
          <p:cNvSpPr>
            <a:spLocks noGrp="1"/>
          </p:cNvSpPr>
          <p:nvPr>
            <p:ph type="title"/>
          </p:nvPr>
        </p:nvSpPr>
        <p:spPr>
          <a:xfrm>
            <a:off x="565149" y="1204721"/>
            <a:ext cx="3609983" cy="1446550"/>
          </a:xfrm>
        </p:spPr>
        <p:txBody>
          <a:bodyPr vert="horz" lIns="91440" tIns="45720" rIns="91440" bIns="45720" rtlCol="0" anchor="t">
            <a:normAutofit/>
          </a:bodyPr>
          <a:lstStyle/>
          <a:p>
            <a:r>
              <a:rPr lang="en-US" sz="4400" kern="1200">
                <a:latin typeface="+mj-lt"/>
                <a:ea typeface="+mj-ea"/>
                <a:cs typeface="+mj-cs"/>
              </a:rPr>
              <a:t>DATABASE</a:t>
            </a:r>
            <a:r>
              <a:rPr lang="en-US" sz="4400"/>
              <a:t> </a:t>
            </a:r>
            <a:r>
              <a:rPr lang="en-US" sz="4400" kern="1200">
                <a:latin typeface="+mj-lt"/>
                <a:ea typeface="+mj-ea"/>
                <a:cs typeface="+mj-cs"/>
              </a:rPr>
              <a:t> </a:t>
            </a:r>
            <a:br>
              <a:rPr lang="en-US" sz="4400" kern="1200"/>
            </a:br>
            <a:endParaRPr lang="en-US" sz="4400" kern="1200">
              <a:solidFill>
                <a:schemeClr val="tx1"/>
              </a:solidFill>
              <a:latin typeface="+mj-lt"/>
              <a:ea typeface="+mj-ea"/>
              <a:cs typeface="+mj-cs"/>
            </a:endParaRPr>
          </a:p>
        </p:txBody>
      </p:sp>
      <p:sp>
        <p:nvSpPr>
          <p:cNvPr id="448" name="TextBox 447">
            <a:extLst>
              <a:ext uri="{FF2B5EF4-FFF2-40B4-BE49-F238E27FC236}">
                <a16:creationId xmlns:a16="http://schemas.microsoft.com/office/drawing/2014/main" id="{4D5A008C-966F-9B02-1903-4454992270FF}"/>
              </a:ext>
            </a:extLst>
          </p:cNvPr>
          <p:cNvSpPr txBox="1"/>
          <p:nvPr/>
        </p:nvSpPr>
        <p:spPr>
          <a:xfrm>
            <a:off x="565150" y="2691638"/>
            <a:ext cx="3609983" cy="318858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10000"/>
          </a:bodyPr>
          <a:lstStyle/>
          <a:p>
            <a:pPr marL="400050" indent="-342900">
              <a:spcAft>
                <a:spcPts val="600"/>
              </a:spcAft>
              <a:buFont typeface="Wingdings"/>
              <a:buChar char="q"/>
            </a:pPr>
            <a:r>
              <a:rPr lang="en-US" sz="2400"/>
              <a:t>ISSUE : We set up class architecture for all the classes we were going to need beforehand. Some properties in some objects were instances of objects. Nested Documents in MongoDB were too large and took too long to query</a:t>
            </a:r>
            <a:endParaRPr lang="en-US"/>
          </a:p>
          <a:p>
            <a:pPr lvl="1" indent="-228600">
              <a:spcAft>
                <a:spcPts val="600"/>
              </a:spcAft>
              <a:buFont typeface="System Font Regular"/>
              <a:buChar char="–"/>
            </a:pPr>
            <a:endParaRPr lang="en-US"/>
          </a:p>
          <a:p>
            <a:pPr lvl="1" indent="-228600">
              <a:spcAft>
                <a:spcPts val="600"/>
              </a:spcAft>
              <a:buFont typeface="System Font Regular"/>
              <a:buChar char="–"/>
            </a:pPr>
            <a:endParaRPr lang="en-US"/>
          </a:p>
          <a:p>
            <a:pPr lvl="1" indent="-228600">
              <a:spcAft>
                <a:spcPts val="600"/>
              </a:spcAft>
              <a:buFont typeface="System Font Regular"/>
              <a:buChar char="–"/>
            </a:pPr>
            <a:endParaRPr lang="en-US"/>
          </a:p>
        </p:txBody>
      </p:sp>
      <p:pic>
        <p:nvPicPr>
          <p:cNvPr id="447" name="Picture 446" descr="A logo with a green circle&#10;&#10;Description automatically generated">
            <a:extLst>
              <a:ext uri="{FF2B5EF4-FFF2-40B4-BE49-F238E27FC236}">
                <a16:creationId xmlns:a16="http://schemas.microsoft.com/office/drawing/2014/main" id="{D57319B8-127C-566A-593B-473D6B465D4C}"/>
              </a:ext>
            </a:extLst>
          </p:cNvPr>
          <p:cNvPicPr>
            <a:picLocks noChangeAspect="1"/>
          </p:cNvPicPr>
          <p:nvPr/>
        </p:nvPicPr>
        <p:blipFill>
          <a:blip r:embed="rId2"/>
          <a:stretch>
            <a:fillRect/>
          </a:stretch>
        </p:blipFill>
        <p:spPr>
          <a:xfrm>
            <a:off x="4863588" y="1497220"/>
            <a:ext cx="6190845" cy="4127230"/>
          </a:xfrm>
          <a:prstGeom prst="rect">
            <a:avLst/>
          </a:prstGeom>
        </p:spPr>
      </p:pic>
      <p:sp>
        <p:nvSpPr>
          <p:cNvPr id="461" name="Cross 460">
            <a:extLst>
              <a:ext uri="{FF2B5EF4-FFF2-40B4-BE49-F238E27FC236}">
                <a16:creationId xmlns:a16="http://schemas.microsoft.com/office/drawing/2014/main" id="{BE50E7BE-734F-224D-B03E-074DE1D12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7667"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a:extLst>
              <a:ext uri="{FF2B5EF4-FFF2-40B4-BE49-F238E27FC236}">
                <a16:creationId xmlns:a16="http://schemas.microsoft.com/office/drawing/2014/main" id="{DCA5172B-100A-154D-8648-280629D6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232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3" name="Rectangle 452">
            <a:extLst>
              <a:ext uri="{FF2B5EF4-FFF2-40B4-BE49-F238E27FC236}">
                <a16:creationId xmlns:a16="http://schemas.microsoft.com/office/drawing/2014/main" id="{9F291BE0-7A7E-D04F-974F-9F4577FB2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Cross 454">
            <a:extLst>
              <a:ext uri="{FF2B5EF4-FFF2-40B4-BE49-F238E27FC236}">
                <a16:creationId xmlns:a16="http://schemas.microsoft.com/office/drawing/2014/main" id="{BD33FF1F-6094-0B4A-A3E4-6B0D9283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456">
            <a:extLst>
              <a:ext uri="{FF2B5EF4-FFF2-40B4-BE49-F238E27FC236}">
                <a16:creationId xmlns:a16="http://schemas.microsoft.com/office/drawing/2014/main" id="{B78A6D9C-C7A5-414B-8CB7-E31470D7D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9" name="Rectangle 458">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0D4A9-46ED-FC41-0938-A013F0FA2721}"/>
              </a:ext>
            </a:extLst>
          </p:cNvPr>
          <p:cNvSpPr>
            <a:spLocks noGrp="1"/>
          </p:cNvSpPr>
          <p:nvPr>
            <p:ph type="title"/>
          </p:nvPr>
        </p:nvSpPr>
        <p:spPr>
          <a:xfrm>
            <a:off x="565149" y="1204721"/>
            <a:ext cx="3609983" cy="1446550"/>
          </a:xfrm>
        </p:spPr>
        <p:txBody>
          <a:bodyPr vert="horz" lIns="91440" tIns="45720" rIns="91440" bIns="45720" rtlCol="0" anchor="t">
            <a:normAutofit/>
          </a:bodyPr>
          <a:lstStyle/>
          <a:p>
            <a:r>
              <a:rPr lang="en-US" sz="4400" kern="1200">
                <a:latin typeface="+mj-lt"/>
                <a:ea typeface="+mj-ea"/>
                <a:cs typeface="+mj-cs"/>
              </a:rPr>
              <a:t>DATABASE</a:t>
            </a:r>
            <a:r>
              <a:rPr lang="en-US" sz="4400"/>
              <a:t>  </a:t>
            </a:r>
            <a:br>
              <a:rPr lang="en-US" sz="4400" kern="1200"/>
            </a:br>
            <a:endParaRPr lang="en-US" sz="4400" kern="1200">
              <a:solidFill>
                <a:schemeClr val="tx1"/>
              </a:solidFill>
              <a:latin typeface="+mj-lt"/>
              <a:ea typeface="+mj-ea"/>
              <a:cs typeface="+mj-cs"/>
            </a:endParaRPr>
          </a:p>
        </p:txBody>
      </p:sp>
      <p:sp>
        <p:nvSpPr>
          <p:cNvPr id="448" name="TextBox 447">
            <a:extLst>
              <a:ext uri="{FF2B5EF4-FFF2-40B4-BE49-F238E27FC236}">
                <a16:creationId xmlns:a16="http://schemas.microsoft.com/office/drawing/2014/main" id="{4D5A008C-966F-9B02-1903-4454992270FF}"/>
              </a:ext>
            </a:extLst>
          </p:cNvPr>
          <p:cNvSpPr txBox="1"/>
          <p:nvPr/>
        </p:nvSpPr>
        <p:spPr>
          <a:xfrm>
            <a:off x="565150" y="2691638"/>
            <a:ext cx="4453361" cy="318858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400050" indent="-342900">
              <a:spcAft>
                <a:spcPts val="600"/>
              </a:spcAft>
              <a:buFont typeface="Arial"/>
              <a:buChar char="•"/>
            </a:pPr>
            <a:r>
              <a:rPr lang="en-US" sz="2400"/>
              <a:t>ISSUE : </a:t>
            </a:r>
            <a:r>
              <a:rPr lang="en-US" sz="2400">
                <a:ea typeface="+mn-lt"/>
                <a:cs typeface="+mn-lt"/>
              </a:rPr>
              <a:t>Since fronted uses JavaScript , we can’t force types like with Typescript , tedious to do validation on frontend</a:t>
            </a:r>
            <a:endParaRPr lang="en-US"/>
          </a:p>
          <a:p>
            <a:pPr marL="400050" indent="-342900">
              <a:spcAft>
                <a:spcPts val="600"/>
              </a:spcAft>
              <a:buFont typeface="Wingdings"/>
              <a:buChar char="q"/>
            </a:pPr>
            <a:endParaRPr lang="en-US" sz="2400"/>
          </a:p>
          <a:p>
            <a:pPr lvl="1" indent="-228600">
              <a:spcAft>
                <a:spcPts val="600"/>
              </a:spcAft>
              <a:buFont typeface="System Font Regular"/>
              <a:buChar char="–"/>
            </a:pPr>
            <a:endParaRPr lang="en-US"/>
          </a:p>
          <a:p>
            <a:pPr lvl="1" indent="-228600">
              <a:spcAft>
                <a:spcPts val="600"/>
              </a:spcAft>
              <a:buFont typeface="System Font Regular"/>
              <a:buChar char="–"/>
            </a:pPr>
            <a:endParaRPr lang="en-US"/>
          </a:p>
          <a:p>
            <a:pPr lvl="1" indent="-228600">
              <a:spcAft>
                <a:spcPts val="600"/>
              </a:spcAft>
              <a:buFont typeface="System Font Regular"/>
              <a:buChar char="–"/>
            </a:pPr>
            <a:endParaRPr lang="en-US"/>
          </a:p>
        </p:txBody>
      </p:sp>
      <p:pic>
        <p:nvPicPr>
          <p:cNvPr id="447" name="Picture 446" descr="A logo with a green circle&#10;&#10;Description automatically generated">
            <a:extLst>
              <a:ext uri="{FF2B5EF4-FFF2-40B4-BE49-F238E27FC236}">
                <a16:creationId xmlns:a16="http://schemas.microsoft.com/office/drawing/2014/main" id="{D57319B8-127C-566A-593B-473D6B465D4C}"/>
              </a:ext>
            </a:extLst>
          </p:cNvPr>
          <p:cNvPicPr>
            <a:picLocks noChangeAspect="1"/>
          </p:cNvPicPr>
          <p:nvPr/>
        </p:nvPicPr>
        <p:blipFill>
          <a:blip r:embed="rId2"/>
          <a:stretch>
            <a:fillRect/>
          </a:stretch>
        </p:blipFill>
        <p:spPr>
          <a:xfrm>
            <a:off x="4863588" y="1497220"/>
            <a:ext cx="6190845" cy="4127230"/>
          </a:xfrm>
          <a:prstGeom prst="rect">
            <a:avLst/>
          </a:prstGeom>
        </p:spPr>
      </p:pic>
      <p:sp>
        <p:nvSpPr>
          <p:cNvPr id="461" name="Cross 460">
            <a:extLst>
              <a:ext uri="{FF2B5EF4-FFF2-40B4-BE49-F238E27FC236}">
                <a16:creationId xmlns:a16="http://schemas.microsoft.com/office/drawing/2014/main" id="{BE50E7BE-734F-224D-B03E-074DE1D12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7667"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a:extLst>
              <a:ext uri="{FF2B5EF4-FFF2-40B4-BE49-F238E27FC236}">
                <a16:creationId xmlns:a16="http://schemas.microsoft.com/office/drawing/2014/main" id="{DCA5172B-100A-154D-8648-280629D6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7633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3" name="Rectangle 452">
            <a:extLst>
              <a:ext uri="{FF2B5EF4-FFF2-40B4-BE49-F238E27FC236}">
                <a16:creationId xmlns:a16="http://schemas.microsoft.com/office/drawing/2014/main" id="{9F291BE0-7A7E-D04F-974F-9F4577FB2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Cross 454">
            <a:extLst>
              <a:ext uri="{FF2B5EF4-FFF2-40B4-BE49-F238E27FC236}">
                <a16:creationId xmlns:a16="http://schemas.microsoft.com/office/drawing/2014/main" id="{BD33FF1F-6094-0B4A-A3E4-6B0D9283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456">
            <a:extLst>
              <a:ext uri="{FF2B5EF4-FFF2-40B4-BE49-F238E27FC236}">
                <a16:creationId xmlns:a16="http://schemas.microsoft.com/office/drawing/2014/main" id="{B78A6D9C-C7A5-414B-8CB7-E31470D7D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9" name="Rectangle 458">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0D4A9-46ED-FC41-0938-A013F0FA2721}"/>
              </a:ext>
            </a:extLst>
          </p:cNvPr>
          <p:cNvSpPr>
            <a:spLocks noGrp="1"/>
          </p:cNvSpPr>
          <p:nvPr>
            <p:ph type="title"/>
          </p:nvPr>
        </p:nvSpPr>
        <p:spPr>
          <a:xfrm>
            <a:off x="565149" y="1204721"/>
            <a:ext cx="3609983" cy="1446550"/>
          </a:xfrm>
        </p:spPr>
        <p:txBody>
          <a:bodyPr vert="horz" lIns="91440" tIns="45720" rIns="91440" bIns="45720" rtlCol="0" anchor="t">
            <a:normAutofit/>
          </a:bodyPr>
          <a:lstStyle/>
          <a:p>
            <a:r>
              <a:rPr lang="en-US" sz="4400" kern="1200">
                <a:latin typeface="+mj-lt"/>
                <a:ea typeface="+mj-ea"/>
                <a:cs typeface="+mj-cs"/>
              </a:rPr>
              <a:t>DATABASE</a:t>
            </a:r>
            <a:r>
              <a:rPr lang="en-US" sz="4400"/>
              <a:t>  </a:t>
            </a:r>
            <a:br>
              <a:rPr lang="en-US" sz="4400" kern="1200"/>
            </a:br>
            <a:endParaRPr lang="en-US" sz="4400" kern="1200">
              <a:solidFill>
                <a:schemeClr val="tx1"/>
              </a:solidFill>
              <a:latin typeface="+mj-lt"/>
              <a:ea typeface="+mj-ea"/>
              <a:cs typeface="+mj-cs"/>
            </a:endParaRPr>
          </a:p>
        </p:txBody>
      </p:sp>
      <p:sp>
        <p:nvSpPr>
          <p:cNvPr id="448" name="TextBox 447">
            <a:extLst>
              <a:ext uri="{FF2B5EF4-FFF2-40B4-BE49-F238E27FC236}">
                <a16:creationId xmlns:a16="http://schemas.microsoft.com/office/drawing/2014/main" id="{4D5A008C-966F-9B02-1903-4454992270FF}"/>
              </a:ext>
            </a:extLst>
          </p:cNvPr>
          <p:cNvSpPr txBox="1"/>
          <p:nvPr/>
        </p:nvSpPr>
        <p:spPr>
          <a:xfrm>
            <a:off x="565150" y="2691638"/>
            <a:ext cx="7678913" cy="318858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400050" indent="-342900">
              <a:spcAft>
                <a:spcPts val="600"/>
              </a:spcAft>
              <a:buFont typeface="Arial"/>
              <a:buChar char="•"/>
            </a:pPr>
            <a:r>
              <a:rPr lang="en-US" sz="2400"/>
              <a:t>SOLUTIONS : USE ORMs ( Technically an ODM )!</a:t>
            </a:r>
          </a:p>
          <a:p>
            <a:pPr marL="400050" indent="-342900">
              <a:spcAft>
                <a:spcPts val="600"/>
              </a:spcAft>
              <a:buFont typeface="Wingdings"/>
              <a:buChar char="q"/>
            </a:pPr>
            <a:r>
              <a:rPr lang="en-US" sz="2400"/>
              <a:t>Enforce schema at the application level</a:t>
            </a:r>
          </a:p>
          <a:p>
            <a:pPr lvl="1" indent="-228600">
              <a:spcAft>
                <a:spcPts val="600"/>
              </a:spcAft>
              <a:buFont typeface="System Font Regular"/>
              <a:buChar char="–"/>
            </a:pPr>
            <a:endParaRPr lang="en-US"/>
          </a:p>
          <a:p>
            <a:pPr lvl="1" indent="-228600">
              <a:spcAft>
                <a:spcPts val="600"/>
              </a:spcAft>
              <a:buFont typeface="System Font Regular"/>
              <a:buChar char="–"/>
            </a:pPr>
            <a:endParaRPr lang="en-US"/>
          </a:p>
          <a:p>
            <a:pPr lvl="1" indent="-228600">
              <a:spcAft>
                <a:spcPts val="600"/>
              </a:spcAft>
              <a:buFont typeface="System Font Regular"/>
              <a:buChar char="–"/>
            </a:pPr>
            <a:endParaRPr lang="en-US"/>
          </a:p>
        </p:txBody>
      </p:sp>
      <p:sp>
        <p:nvSpPr>
          <p:cNvPr id="461" name="Cross 460">
            <a:extLst>
              <a:ext uri="{FF2B5EF4-FFF2-40B4-BE49-F238E27FC236}">
                <a16:creationId xmlns:a16="http://schemas.microsoft.com/office/drawing/2014/main" id="{BE50E7BE-734F-224D-B03E-074DE1D12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7667"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a:extLst>
              <a:ext uri="{FF2B5EF4-FFF2-40B4-BE49-F238E27FC236}">
                <a16:creationId xmlns:a16="http://schemas.microsoft.com/office/drawing/2014/main" id="{DCA5172B-100A-154D-8648-280629D6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logo&#10;&#10;Description automatically generated">
            <a:extLst>
              <a:ext uri="{FF2B5EF4-FFF2-40B4-BE49-F238E27FC236}">
                <a16:creationId xmlns:a16="http://schemas.microsoft.com/office/drawing/2014/main" id="{3A681657-50B1-5186-F076-DC500E8F6B28}"/>
              </a:ext>
            </a:extLst>
          </p:cNvPr>
          <p:cNvPicPr>
            <a:picLocks noChangeAspect="1"/>
          </p:cNvPicPr>
          <p:nvPr/>
        </p:nvPicPr>
        <p:blipFill>
          <a:blip r:embed="rId2"/>
          <a:stretch>
            <a:fillRect/>
          </a:stretch>
        </p:blipFill>
        <p:spPr>
          <a:xfrm>
            <a:off x="3049018" y="3600773"/>
            <a:ext cx="5901616" cy="2800627"/>
          </a:xfrm>
          <a:prstGeom prst="rect">
            <a:avLst/>
          </a:prstGeom>
        </p:spPr>
      </p:pic>
    </p:spTree>
    <p:extLst>
      <p:ext uri="{BB962C8B-B14F-4D97-AF65-F5344CB8AC3E}">
        <p14:creationId xmlns:p14="http://schemas.microsoft.com/office/powerpoint/2010/main" val="1538647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0D4A9-46ED-FC41-0938-A013F0FA2721}"/>
              </a:ext>
            </a:extLst>
          </p:cNvPr>
          <p:cNvSpPr>
            <a:spLocks noGrp="1"/>
          </p:cNvSpPr>
          <p:nvPr>
            <p:ph type="title" idx="4294967295"/>
          </p:nvPr>
        </p:nvSpPr>
        <p:spPr>
          <a:xfrm>
            <a:off x="0" y="1204913"/>
            <a:ext cx="8267700" cy="1446212"/>
          </a:xfrm>
        </p:spPr>
        <p:txBody>
          <a:bodyPr/>
          <a:lstStyle/>
          <a:p>
            <a:r>
              <a:rPr lang="en-US"/>
              <a:t>DATABASE</a:t>
            </a:r>
          </a:p>
        </p:txBody>
      </p:sp>
      <p:sp>
        <p:nvSpPr>
          <p:cNvPr id="3" name="Content Placeholder 2">
            <a:extLst>
              <a:ext uri="{FF2B5EF4-FFF2-40B4-BE49-F238E27FC236}">
                <a16:creationId xmlns:a16="http://schemas.microsoft.com/office/drawing/2014/main" id="{8A26EC21-2DFE-A0B0-DF18-92842F29127E}"/>
              </a:ext>
            </a:extLst>
          </p:cNvPr>
          <p:cNvSpPr>
            <a:spLocks noGrp="1"/>
          </p:cNvSpPr>
          <p:nvPr>
            <p:ph idx="4294967295"/>
          </p:nvPr>
        </p:nvSpPr>
        <p:spPr>
          <a:xfrm>
            <a:off x="1209675" y="2128838"/>
            <a:ext cx="10982325" cy="3189287"/>
          </a:xfrm>
        </p:spPr>
        <p:txBody>
          <a:bodyPr vert="horz" lIns="91440" tIns="45720" rIns="91440" bIns="45720" rtlCol="0" anchor="t">
            <a:normAutofit/>
          </a:bodyPr>
          <a:lstStyle/>
          <a:p>
            <a:pPr marL="0" indent="0">
              <a:buNone/>
            </a:pPr>
            <a:r>
              <a:rPr lang="en-US"/>
              <a:t>SOLUTION :  </a:t>
            </a:r>
          </a:p>
          <a:p>
            <a:pPr>
              <a:buFont typeface="Calibri"/>
              <a:buChar char="-"/>
            </a:pPr>
            <a:r>
              <a:rPr lang="en-US"/>
              <a:t>Using mongoose ,we were able to store references instead of the objects themselves. Since MongoDB indexes on id by default, we are able to access those documents in much faster time </a:t>
            </a:r>
          </a:p>
        </p:txBody>
      </p:sp>
      <p:pic>
        <p:nvPicPr>
          <p:cNvPr id="4" name="Picture 3" descr="A black background with white text&#10;&#10;Description automatically generated">
            <a:extLst>
              <a:ext uri="{FF2B5EF4-FFF2-40B4-BE49-F238E27FC236}">
                <a16:creationId xmlns:a16="http://schemas.microsoft.com/office/drawing/2014/main" id="{21FCA714-0E3B-7FBF-ACEF-6E05366A7669}"/>
              </a:ext>
            </a:extLst>
          </p:cNvPr>
          <p:cNvPicPr>
            <a:picLocks noChangeAspect="1"/>
          </p:cNvPicPr>
          <p:nvPr/>
        </p:nvPicPr>
        <p:blipFill>
          <a:blip r:embed="rId2"/>
          <a:stretch>
            <a:fillRect/>
          </a:stretch>
        </p:blipFill>
        <p:spPr>
          <a:xfrm>
            <a:off x="1080117" y="4098914"/>
            <a:ext cx="10305494" cy="1560210"/>
          </a:xfrm>
          <a:prstGeom prst="rect">
            <a:avLst/>
          </a:prstGeom>
        </p:spPr>
      </p:pic>
      <p:sp>
        <p:nvSpPr>
          <p:cNvPr id="5" name="TextBox 4">
            <a:extLst>
              <a:ext uri="{FF2B5EF4-FFF2-40B4-BE49-F238E27FC236}">
                <a16:creationId xmlns:a16="http://schemas.microsoft.com/office/drawing/2014/main" id="{3259E9F6-D7DF-32DD-86B4-C5D8CCBF1D07}"/>
              </a:ext>
            </a:extLst>
          </p:cNvPr>
          <p:cNvSpPr txBox="1"/>
          <p:nvPr/>
        </p:nvSpPr>
        <p:spPr>
          <a:xfrm>
            <a:off x="5119456" y="582966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UserModel.js</a:t>
            </a:r>
          </a:p>
        </p:txBody>
      </p:sp>
    </p:spTree>
    <p:extLst>
      <p:ext uri="{BB962C8B-B14F-4D97-AF65-F5344CB8AC3E}">
        <p14:creationId xmlns:p14="http://schemas.microsoft.com/office/powerpoint/2010/main" val="4239016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0D4A9-46ED-FC41-0938-A013F0FA2721}"/>
              </a:ext>
            </a:extLst>
          </p:cNvPr>
          <p:cNvSpPr>
            <a:spLocks noGrp="1"/>
          </p:cNvSpPr>
          <p:nvPr>
            <p:ph type="title" idx="4294967295"/>
          </p:nvPr>
        </p:nvSpPr>
        <p:spPr>
          <a:xfrm>
            <a:off x="0" y="1204913"/>
            <a:ext cx="8267700" cy="1446212"/>
          </a:xfrm>
        </p:spPr>
        <p:txBody>
          <a:bodyPr/>
          <a:lstStyle/>
          <a:p>
            <a:r>
              <a:rPr lang="en-US"/>
              <a:t>DATABASES</a:t>
            </a:r>
          </a:p>
        </p:txBody>
      </p:sp>
      <p:sp>
        <p:nvSpPr>
          <p:cNvPr id="3" name="Content Placeholder 2">
            <a:extLst>
              <a:ext uri="{FF2B5EF4-FFF2-40B4-BE49-F238E27FC236}">
                <a16:creationId xmlns:a16="http://schemas.microsoft.com/office/drawing/2014/main" id="{8A26EC21-2DFE-A0B0-DF18-92842F29127E}"/>
              </a:ext>
            </a:extLst>
          </p:cNvPr>
          <p:cNvSpPr>
            <a:spLocks noGrp="1"/>
          </p:cNvSpPr>
          <p:nvPr>
            <p:ph idx="4294967295"/>
          </p:nvPr>
        </p:nvSpPr>
        <p:spPr>
          <a:xfrm>
            <a:off x="1209675" y="2128838"/>
            <a:ext cx="3317937" cy="3189287"/>
          </a:xfrm>
        </p:spPr>
        <p:txBody>
          <a:bodyPr vert="horz" lIns="91440" tIns="45720" rIns="91440" bIns="45720" rtlCol="0" anchor="t">
            <a:normAutofit fontScale="92500" lnSpcReduction="10000"/>
          </a:bodyPr>
          <a:lstStyle/>
          <a:p>
            <a:pPr marL="0" indent="0">
              <a:buNone/>
            </a:pPr>
            <a:r>
              <a:rPr lang="en-US"/>
              <a:t>SOLUTION :  </a:t>
            </a:r>
          </a:p>
          <a:p>
            <a:pPr>
              <a:buFont typeface="Calibri"/>
              <a:buChar char="-"/>
            </a:pPr>
            <a:r>
              <a:rPr lang="en-US"/>
              <a:t>Using Mongoose , we are able to define strict constraints for our datatypes, we can even match regex and formats of string, so our calls give us errors for invalid data</a:t>
            </a:r>
          </a:p>
        </p:txBody>
      </p:sp>
      <p:sp>
        <p:nvSpPr>
          <p:cNvPr id="5" name="TextBox 4">
            <a:extLst>
              <a:ext uri="{FF2B5EF4-FFF2-40B4-BE49-F238E27FC236}">
                <a16:creationId xmlns:a16="http://schemas.microsoft.com/office/drawing/2014/main" id="{3259E9F6-D7DF-32DD-86B4-C5D8CCBF1D07}"/>
              </a:ext>
            </a:extLst>
          </p:cNvPr>
          <p:cNvSpPr txBox="1"/>
          <p:nvPr/>
        </p:nvSpPr>
        <p:spPr>
          <a:xfrm>
            <a:off x="8404194" y="637712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UserModel.js</a:t>
            </a:r>
          </a:p>
        </p:txBody>
      </p:sp>
      <p:pic>
        <p:nvPicPr>
          <p:cNvPr id="7" name="Picture 6" descr="A screen shot of a computer program&#10;&#10;Description automatically generated">
            <a:extLst>
              <a:ext uri="{FF2B5EF4-FFF2-40B4-BE49-F238E27FC236}">
                <a16:creationId xmlns:a16="http://schemas.microsoft.com/office/drawing/2014/main" id="{58643A1E-9C24-56A5-4E49-963CBD871F8F}"/>
              </a:ext>
            </a:extLst>
          </p:cNvPr>
          <p:cNvPicPr>
            <a:picLocks noChangeAspect="1"/>
          </p:cNvPicPr>
          <p:nvPr/>
        </p:nvPicPr>
        <p:blipFill>
          <a:blip r:embed="rId2"/>
          <a:stretch>
            <a:fillRect/>
          </a:stretch>
        </p:blipFill>
        <p:spPr>
          <a:xfrm>
            <a:off x="5356194" y="1711473"/>
            <a:ext cx="6096000" cy="3716180"/>
          </a:xfrm>
          <a:prstGeom prst="rect">
            <a:avLst/>
          </a:prstGeom>
        </p:spPr>
      </p:pic>
    </p:spTree>
    <p:extLst>
      <p:ext uri="{BB962C8B-B14F-4D97-AF65-F5344CB8AC3E}">
        <p14:creationId xmlns:p14="http://schemas.microsoft.com/office/powerpoint/2010/main" val="3723902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0D4A9-46ED-FC41-0938-A013F0FA2721}"/>
              </a:ext>
            </a:extLst>
          </p:cNvPr>
          <p:cNvSpPr>
            <a:spLocks noGrp="1"/>
          </p:cNvSpPr>
          <p:nvPr>
            <p:ph type="title" idx="4294967295"/>
          </p:nvPr>
        </p:nvSpPr>
        <p:spPr>
          <a:xfrm>
            <a:off x="3687763" y="2951163"/>
            <a:ext cx="8504237" cy="2008187"/>
          </a:xfrm>
        </p:spPr>
        <p:txBody>
          <a:bodyPr>
            <a:normAutofit/>
          </a:bodyPr>
          <a:lstStyle/>
          <a:p>
            <a:r>
              <a:rPr lang="en-US" sz="6000" b="1"/>
              <a:t>USE ORMS !</a:t>
            </a:r>
          </a:p>
        </p:txBody>
      </p:sp>
    </p:spTree>
    <p:extLst>
      <p:ext uri="{BB962C8B-B14F-4D97-AF65-F5344CB8AC3E}">
        <p14:creationId xmlns:p14="http://schemas.microsoft.com/office/powerpoint/2010/main" val="3702248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DD6A0F-76B3-CB37-5841-525A94707480}"/>
              </a:ext>
            </a:extLst>
          </p:cNvPr>
          <p:cNvSpPr>
            <a:spLocks noGrp="1"/>
          </p:cNvSpPr>
          <p:nvPr>
            <p:ph type="ctrTitle"/>
          </p:nvPr>
        </p:nvSpPr>
        <p:spPr>
          <a:xfrm>
            <a:off x="797106" y="1625608"/>
            <a:ext cx="3882844" cy="2722164"/>
          </a:xfrm>
        </p:spPr>
        <p:txBody>
          <a:bodyPr>
            <a:normAutofit/>
          </a:bodyPr>
          <a:lstStyle/>
          <a:p>
            <a:pPr>
              <a:lnSpc>
                <a:spcPct val="90000"/>
              </a:lnSpc>
            </a:pPr>
            <a:r>
              <a:rPr lang="en-US" sz="6000"/>
              <a:t>TESTING</a:t>
            </a:r>
          </a:p>
        </p:txBody>
      </p:sp>
      <p:sp>
        <p:nvSpPr>
          <p:cNvPr id="3" name="Subtitle 2">
            <a:extLst>
              <a:ext uri="{FF2B5EF4-FFF2-40B4-BE49-F238E27FC236}">
                <a16:creationId xmlns:a16="http://schemas.microsoft.com/office/drawing/2014/main" id="{F03FD1D4-16B1-EDD9-23A0-E5091944D5F0}"/>
              </a:ext>
            </a:extLst>
          </p:cNvPr>
          <p:cNvSpPr>
            <a:spLocks noGrp="1"/>
          </p:cNvSpPr>
          <p:nvPr>
            <p:ph type="subTitle" idx="1"/>
          </p:nvPr>
        </p:nvSpPr>
        <p:spPr>
          <a:xfrm>
            <a:off x="797106" y="4466845"/>
            <a:ext cx="3882844" cy="882904"/>
          </a:xfrm>
        </p:spPr>
        <p:txBody>
          <a:bodyPr>
            <a:normAutofit/>
          </a:bodyPr>
          <a:lstStyle/>
          <a:p>
            <a:endParaRPr lang="en-US"/>
          </a:p>
        </p:txBody>
      </p:sp>
      <p:pic>
        <p:nvPicPr>
          <p:cNvPr id="4" name="Picture 3">
            <a:extLst>
              <a:ext uri="{FF2B5EF4-FFF2-40B4-BE49-F238E27FC236}">
                <a16:creationId xmlns:a16="http://schemas.microsoft.com/office/drawing/2014/main" id="{EEE01069-1C13-D6A8-8BF4-173D729DBC0F}"/>
              </a:ext>
            </a:extLst>
          </p:cNvPr>
          <p:cNvPicPr>
            <a:picLocks noChangeAspect="1"/>
          </p:cNvPicPr>
          <p:nvPr/>
        </p:nvPicPr>
        <p:blipFill rotWithShape="1">
          <a:blip r:embed="rId2"/>
          <a:srcRect l="28262" r="2649" b="-1"/>
          <a:stretch/>
        </p:blipFill>
        <p:spPr>
          <a:xfrm>
            <a:off x="5224242" y="10"/>
            <a:ext cx="6967758" cy="6857990"/>
          </a:xfrm>
          <a:prstGeom prst="rect">
            <a:avLst/>
          </a:prstGeom>
        </p:spPr>
      </p:pic>
      <p:sp>
        <p:nvSpPr>
          <p:cNvPr id="11" name="Cross 10">
            <a:extLst>
              <a:ext uri="{FF2B5EF4-FFF2-40B4-BE49-F238E27FC236}">
                <a16:creationId xmlns:a16="http://schemas.microsoft.com/office/drawing/2014/main" id="{4029224B-C0FC-EC47-B248-0D4271BC7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575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5E9273-3717-C94C-9BFF-75E87E47C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7796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F291BE0-7A7E-D04F-974F-9F4577FB2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BD33FF1F-6094-0B4A-A3E4-6B0D9283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8A6D9C-C7A5-414B-8CB7-E31470D7D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0D4A9-46ED-FC41-0938-A013F0FA2721}"/>
              </a:ext>
            </a:extLst>
          </p:cNvPr>
          <p:cNvSpPr>
            <a:spLocks noGrp="1"/>
          </p:cNvSpPr>
          <p:nvPr>
            <p:ph type="title"/>
          </p:nvPr>
        </p:nvSpPr>
        <p:spPr>
          <a:xfrm>
            <a:off x="565149" y="1204721"/>
            <a:ext cx="5026947" cy="1446550"/>
          </a:xfrm>
        </p:spPr>
        <p:txBody>
          <a:bodyPr vert="horz" lIns="91440" tIns="45720" rIns="91440" bIns="45720" rtlCol="0" anchor="t">
            <a:normAutofit/>
          </a:bodyPr>
          <a:lstStyle/>
          <a:p>
            <a:r>
              <a:rPr lang="en-US" sz="4400"/>
              <a:t>TESTING ( UNIT) </a:t>
            </a:r>
            <a:r>
              <a:rPr lang="en-US" sz="4400" kern="1200">
                <a:latin typeface="+mj-lt"/>
                <a:ea typeface="+mj-ea"/>
                <a:cs typeface="+mj-cs"/>
              </a:rPr>
              <a:t> : </a:t>
            </a:r>
            <a:br>
              <a:rPr lang="en-US" sz="4400" kern="1200"/>
            </a:br>
            <a:endParaRPr lang="en-US" sz="4400" kern="1200">
              <a:solidFill>
                <a:schemeClr val="tx1"/>
              </a:solidFill>
              <a:latin typeface="+mj-lt"/>
              <a:ea typeface="+mj-ea"/>
              <a:cs typeface="+mj-cs"/>
            </a:endParaRPr>
          </a:p>
        </p:txBody>
      </p:sp>
      <p:sp>
        <p:nvSpPr>
          <p:cNvPr id="23" name="Rectangle 22">
            <a:extLst>
              <a:ext uri="{FF2B5EF4-FFF2-40B4-BE49-F238E27FC236}">
                <a16:creationId xmlns:a16="http://schemas.microsoft.com/office/drawing/2014/main" id="{FB1CD9BE-93F1-ED44-946B-8354D74B0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5" name="Rectangle 24">
            <a:extLst>
              <a:ext uri="{FF2B5EF4-FFF2-40B4-BE49-F238E27FC236}">
                <a16:creationId xmlns:a16="http://schemas.microsoft.com/office/drawing/2014/main" id="{882E6E09-FCB0-5F41-8BAE-C0581D54B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ross 26">
            <a:extLst>
              <a:ext uri="{FF2B5EF4-FFF2-40B4-BE49-F238E27FC236}">
                <a16:creationId xmlns:a16="http://schemas.microsoft.com/office/drawing/2014/main" id="{D269DB01-9C3C-7841-B8E8-6FDFEF70C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TextBox 447">
            <a:extLst>
              <a:ext uri="{FF2B5EF4-FFF2-40B4-BE49-F238E27FC236}">
                <a16:creationId xmlns:a16="http://schemas.microsoft.com/office/drawing/2014/main" id="{4D5A008C-966F-9B02-1903-4454992270FF}"/>
              </a:ext>
            </a:extLst>
          </p:cNvPr>
          <p:cNvSpPr txBox="1"/>
          <p:nvPr/>
        </p:nvSpPr>
        <p:spPr>
          <a:xfrm>
            <a:off x="695417" y="2271204"/>
            <a:ext cx="1031289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 So far ) We have implemented Unit tests for the backend</a:t>
            </a:r>
          </a:p>
          <a:p>
            <a:endParaRPr lang="en-US" sz="2400"/>
          </a:p>
          <a:p>
            <a:pPr lvl="1"/>
            <a:endParaRPr lang="en-US"/>
          </a:p>
        </p:txBody>
      </p:sp>
    </p:spTree>
    <p:extLst>
      <p:ext uri="{BB962C8B-B14F-4D97-AF65-F5344CB8AC3E}">
        <p14:creationId xmlns:p14="http://schemas.microsoft.com/office/powerpoint/2010/main" val="2003882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DD6A0F-76B3-CB37-5841-525A94707480}"/>
              </a:ext>
            </a:extLst>
          </p:cNvPr>
          <p:cNvSpPr>
            <a:spLocks noGrp="1"/>
          </p:cNvSpPr>
          <p:nvPr>
            <p:ph type="ctrTitle"/>
          </p:nvPr>
        </p:nvSpPr>
        <p:spPr>
          <a:xfrm>
            <a:off x="797106" y="1625608"/>
            <a:ext cx="4295594" cy="2722164"/>
          </a:xfrm>
        </p:spPr>
        <p:txBody>
          <a:bodyPr>
            <a:normAutofit/>
          </a:bodyPr>
          <a:lstStyle/>
          <a:p>
            <a:pPr>
              <a:lnSpc>
                <a:spcPct val="90000"/>
              </a:lnSpc>
            </a:pPr>
            <a:r>
              <a:rPr lang="en-US" sz="6000"/>
              <a:t>FRONTEND</a:t>
            </a:r>
          </a:p>
        </p:txBody>
      </p:sp>
      <p:sp>
        <p:nvSpPr>
          <p:cNvPr id="3" name="Subtitle 2">
            <a:extLst>
              <a:ext uri="{FF2B5EF4-FFF2-40B4-BE49-F238E27FC236}">
                <a16:creationId xmlns:a16="http://schemas.microsoft.com/office/drawing/2014/main" id="{F03FD1D4-16B1-EDD9-23A0-E5091944D5F0}"/>
              </a:ext>
            </a:extLst>
          </p:cNvPr>
          <p:cNvSpPr>
            <a:spLocks noGrp="1"/>
          </p:cNvSpPr>
          <p:nvPr>
            <p:ph type="subTitle" idx="1"/>
          </p:nvPr>
        </p:nvSpPr>
        <p:spPr>
          <a:xfrm>
            <a:off x="797106" y="4466845"/>
            <a:ext cx="3882844" cy="882904"/>
          </a:xfrm>
        </p:spPr>
        <p:txBody>
          <a:bodyPr>
            <a:normAutofit/>
          </a:bodyPr>
          <a:lstStyle/>
          <a:p>
            <a:endParaRPr lang="en-US"/>
          </a:p>
        </p:txBody>
      </p:sp>
      <p:pic>
        <p:nvPicPr>
          <p:cNvPr id="4" name="Picture 3">
            <a:extLst>
              <a:ext uri="{FF2B5EF4-FFF2-40B4-BE49-F238E27FC236}">
                <a16:creationId xmlns:a16="http://schemas.microsoft.com/office/drawing/2014/main" id="{EEE01069-1C13-D6A8-8BF4-173D729DBC0F}"/>
              </a:ext>
            </a:extLst>
          </p:cNvPr>
          <p:cNvPicPr>
            <a:picLocks noChangeAspect="1"/>
          </p:cNvPicPr>
          <p:nvPr/>
        </p:nvPicPr>
        <p:blipFill rotWithShape="1">
          <a:blip r:embed="rId2"/>
          <a:srcRect l="28262" r="2649" b="-1"/>
          <a:stretch/>
        </p:blipFill>
        <p:spPr>
          <a:xfrm>
            <a:off x="5224242" y="10"/>
            <a:ext cx="6967758" cy="6857990"/>
          </a:xfrm>
          <a:prstGeom prst="rect">
            <a:avLst/>
          </a:prstGeom>
        </p:spPr>
      </p:pic>
      <p:sp>
        <p:nvSpPr>
          <p:cNvPr id="11" name="Cross 10">
            <a:extLst>
              <a:ext uri="{FF2B5EF4-FFF2-40B4-BE49-F238E27FC236}">
                <a16:creationId xmlns:a16="http://schemas.microsoft.com/office/drawing/2014/main" id="{4029224B-C0FC-EC47-B248-0D4271BC7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575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5E9273-3717-C94C-9BFF-75E87E47C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756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F291BE0-7A7E-D04F-974F-9F4577FB2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BD33FF1F-6094-0B4A-A3E4-6B0D9283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8A6D9C-C7A5-414B-8CB7-E31470D7D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0D4A9-46ED-FC41-0938-A013F0FA2721}"/>
              </a:ext>
            </a:extLst>
          </p:cNvPr>
          <p:cNvSpPr>
            <a:spLocks noGrp="1"/>
          </p:cNvSpPr>
          <p:nvPr>
            <p:ph type="title"/>
          </p:nvPr>
        </p:nvSpPr>
        <p:spPr>
          <a:xfrm>
            <a:off x="565149" y="1204721"/>
            <a:ext cx="5026947" cy="1446550"/>
          </a:xfrm>
        </p:spPr>
        <p:txBody>
          <a:bodyPr vert="horz" lIns="91440" tIns="45720" rIns="91440" bIns="45720" rtlCol="0" anchor="t">
            <a:normAutofit/>
          </a:bodyPr>
          <a:lstStyle/>
          <a:p>
            <a:r>
              <a:rPr lang="en-US" sz="4400"/>
              <a:t>TESTING ( UNIT) </a:t>
            </a:r>
            <a:r>
              <a:rPr lang="en-US" sz="4400" kern="1200">
                <a:latin typeface="+mj-lt"/>
                <a:ea typeface="+mj-ea"/>
                <a:cs typeface="+mj-cs"/>
              </a:rPr>
              <a:t> : </a:t>
            </a:r>
            <a:br>
              <a:rPr lang="en-US" sz="4400" kern="1200"/>
            </a:br>
            <a:endParaRPr lang="en-US" sz="4400" kern="1200">
              <a:solidFill>
                <a:schemeClr val="tx1"/>
              </a:solidFill>
              <a:latin typeface="+mj-lt"/>
              <a:ea typeface="+mj-ea"/>
              <a:cs typeface="+mj-cs"/>
            </a:endParaRPr>
          </a:p>
        </p:txBody>
      </p:sp>
      <p:sp>
        <p:nvSpPr>
          <p:cNvPr id="23" name="Rectangle 22">
            <a:extLst>
              <a:ext uri="{FF2B5EF4-FFF2-40B4-BE49-F238E27FC236}">
                <a16:creationId xmlns:a16="http://schemas.microsoft.com/office/drawing/2014/main" id="{FB1CD9BE-93F1-ED44-946B-8354D74B0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5" name="Rectangle 24">
            <a:extLst>
              <a:ext uri="{FF2B5EF4-FFF2-40B4-BE49-F238E27FC236}">
                <a16:creationId xmlns:a16="http://schemas.microsoft.com/office/drawing/2014/main" id="{882E6E09-FCB0-5F41-8BAE-C0581D54B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ross 26">
            <a:extLst>
              <a:ext uri="{FF2B5EF4-FFF2-40B4-BE49-F238E27FC236}">
                <a16:creationId xmlns:a16="http://schemas.microsoft.com/office/drawing/2014/main" id="{D269DB01-9C3C-7841-B8E8-6FDFEF70C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TextBox 447">
            <a:extLst>
              <a:ext uri="{FF2B5EF4-FFF2-40B4-BE49-F238E27FC236}">
                <a16:creationId xmlns:a16="http://schemas.microsoft.com/office/drawing/2014/main" id="{4D5A008C-966F-9B02-1903-4454992270FF}"/>
              </a:ext>
            </a:extLst>
          </p:cNvPr>
          <p:cNvSpPr txBox="1"/>
          <p:nvPr/>
        </p:nvSpPr>
        <p:spPr>
          <a:xfrm>
            <a:off x="695417" y="2271204"/>
            <a:ext cx="1031289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Set up an instance of a test database in our </a:t>
            </a:r>
            <a:r>
              <a:rPr lang="en-US" sz="2400" err="1"/>
              <a:t>MonogDB</a:t>
            </a:r>
            <a:r>
              <a:rPr lang="en-US" sz="2400"/>
              <a:t> Cluster</a:t>
            </a:r>
          </a:p>
        </p:txBody>
      </p:sp>
      <p:pic>
        <p:nvPicPr>
          <p:cNvPr id="5" name="Picture 4" descr="A screenshot of a computer&#10;&#10;Description automatically generated">
            <a:extLst>
              <a:ext uri="{FF2B5EF4-FFF2-40B4-BE49-F238E27FC236}">
                <a16:creationId xmlns:a16="http://schemas.microsoft.com/office/drawing/2014/main" id="{2525DDDD-6ACF-AFF5-9249-075ACAFD7E79}"/>
              </a:ext>
            </a:extLst>
          </p:cNvPr>
          <p:cNvPicPr>
            <a:picLocks noChangeAspect="1"/>
          </p:cNvPicPr>
          <p:nvPr/>
        </p:nvPicPr>
        <p:blipFill>
          <a:blip r:embed="rId2"/>
          <a:stretch>
            <a:fillRect/>
          </a:stretch>
        </p:blipFill>
        <p:spPr>
          <a:xfrm>
            <a:off x="887767" y="2726857"/>
            <a:ext cx="9262368" cy="3993606"/>
          </a:xfrm>
          <a:prstGeom prst="rect">
            <a:avLst/>
          </a:prstGeom>
        </p:spPr>
      </p:pic>
    </p:spTree>
    <p:extLst>
      <p:ext uri="{BB962C8B-B14F-4D97-AF65-F5344CB8AC3E}">
        <p14:creationId xmlns:p14="http://schemas.microsoft.com/office/powerpoint/2010/main" val="3501300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F291BE0-7A7E-D04F-974F-9F4577FB2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BD33FF1F-6094-0B4A-A3E4-6B0D9283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8A6D9C-C7A5-414B-8CB7-E31470D7D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0D4A9-46ED-FC41-0938-A013F0FA2721}"/>
              </a:ext>
            </a:extLst>
          </p:cNvPr>
          <p:cNvSpPr>
            <a:spLocks noGrp="1"/>
          </p:cNvSpPr>
          <p:nvPr>
            <p:ph type="title"/>
          </p:nvPr>
        </p:nvSpPr>
        <p:spPr>
          <a:xfrm>
            <a:off x="565149" y="1204721"/>
            <a:ext cx="5026947" cy="1446550"/>
          </a:xfrm>
        </p:spPr>
        <p:txBody>
          <a:bodyPr vert="horz" lIns="91440" tIns="45720" rIns="91440" bIns="45720" rtlCol="0" anchor="t">
            <a:normAutofit/>
          </a:bodyPr>
          <a:lstStyle/>
          <a:p>
            <a:r>
              <a:rPr lang="en-US" sz="4400"/>
              <a:t>TESTING ( UNIT) </a:t>
            </a:r>
            <a:r>
              <a:rPr lang="en-US" sz="4400" kern="1200">
                <a:latin typeface="+mj-lt"/>
                <a:ea typeface="+mj-ea"/>
                <a:cs typeface="+mj-cs"/>
              </a:rPr>
              <a:t> : </a:t>
            </a:r>
            <a:br>
              <a:rPr lang="en-US" sz="4400" kern="1200"/>
            </a:br>
            <a:endParaRPr lang="en-US" sz="4400" kern="1200">
              <a:solidFill>
                <a:schemeClr val="tx1"/>
              </a:solidFill>
              <a:latin typeface="+mj-lt"/>
              <a:ea typeface="+mj-ea"/>
              <a:cs typeface="+mj-cs"/>
            </a:endParaRPr>
          </a:p>
        </p:txBody>
      </p:sp>
      <p:sp>
        <p:nvSpPr>
          <p:cNvPr id="23" name="Rectangle 22">
            <a:extLst>
              <a:ext uri="{FF2B5EF4-FFF2-40B4-BE49-F238E27FC236}">
                <a16:creationId xmlns:a16="http://schemas.microsoft.com/office/drawing/2014/main" id="{FB1CD9BE-93F1-ED44-946B-8354D74B0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5" name="Rectangle 24">
            <a:extLst>
              <a:ext uri="{FF2B5EF4-FFF2-40B4-BE49-F238E27FC236}">
                <a16:creationId xmlns:a16="http://schemas.microsoft.com/office/drawing/2014/main" id="{882E6E09-FCB0-5F41-8BAE-C0581D54B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ross 26">
            <a:extLst>
              <a:ext uri="{FF2B5EF4-FFF2-40B4-BE49-F238E27FC236}">
                <a16:creationId xmlns:a16="http://schemas.microsoft.com/office/drawing/2014/main" id="{D269DB01-9C3C-7841-B8E8-6FDFEF70C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TextBox 447">
            <a:extLst>
              <a:ext uri="{FF2B5EF4-FFF2-40B4-BE49-F238E27FC236}">
                <a16:creationId xmlns:a16="http://schemas.microsoft.com/office/drawing/2014/main" id="{4D5A008C-966F-9B02-1903-4454992270FF}"/>
              </a:ext>
            </a:extLst>
          </p:cNvPr>
          <p:cNvSpPr txBox="1"/>
          <p:nvPr/>
        </p:nvSpPr>
        <p:spPr>
          <a:xfrm>
            <a:off x="695417" y="2271204"/>
            <a:ext cx="1031289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Using </a:t>
            </a:r>
            <a:r>
              <a:rPr lang="en-US" sz="2400" err="1"/>
              <a:t>package.json</a:t>
            </a:r>
            <a:r>
              <a:rPr lang="en-US" sz="2400"/>
              <a:t>, environment files and variables we specify our test database at runtime</a:t>
            </a:r>
          </a:p>
        </p:txBody>
      </p:sp>
      <p:pic>
        <p:nvPicPr>
          <p:cNvPr id="3" name="Picture 2" descr="A black screen with white text&#10;&#10;Description automatically generated">
            <a:extLst>
              <a:ext uri="{FF2B5EF4-FFF2-40B4-BE49-F238E27FC236}">
                <a16:creationId xmlns:a16="http://schemas.microsoft.com/office/drawing/2014/main" id="{509DE013-DBE2-20D2-7E94-A22C69B50B79}"/>
              </a:ext>
            </a:extLst>
          </p:cNvPr>
          <p:cNvPicPr>
            <a:picLocks noChangeAspect="1"/>
          </p:cNvPicPr>
          <p:nvPr/>
        </p:nvPicPr>
        <p:blipFill>
          <a:blip r:embed="rId2"/>
          <a:stretch>
            <a:fillRect/>
          </a:stretch>
        </p:blipFill>
        <p:spPr>
          <a:xfrm>
            <a:off x="1037607" y="3429232"/>
            <a:ext cx="9506504" cy="2279195"/>
          </a:xfrm>
          <a:prstGeom prst="rect">
            <a:avLst/>
          </a:prstGeom>
        </p:spPr>
      </p:pic>
    </p:spTree>
    <p:extLst>
      <p:ext uri="{BB962C8B-B14F-4D97-AF65-F5344CB8AC3E}">
        <p14:creationId xmlns:p14="http://schemas.microsoft.com/office/powerpoint/2010/main" val="2432431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F291BE0-7A7E-D04F-974F-9F4577FB2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BD33FF1F-6094-0B4A-A3E4-6B0D9283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8A6D9C-C7A5-414B-8CB7-E31470D7D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0D4A9-46ED-FC41-0938-A013F0FA2721}"/>
              </a:ext>
            </a:extLst>
          </p:cNvPr>
          <p:cNvSpPr>
            <a:spLocks noGrp="1"/>
          </p:cNvSpPr>
          <p:nvPr>
            <p:ph type="title"/>
          </p:nvPr>
        </p:nvSpPr>
        <p:spPr>
          <a:xfrm>
            <a:off x="565149" y="1204721"/>
            <a:ext cx="5026947" cy="1446550"/>
          </a:xfrm>
        </p:spPr>
        <p:txBody>
          <a:bodyPr vert="horz" lIns="91440" tIns="45720" rIns="91440" bIns="45720" rtlCol="0" anchor="t">
            <a:normAutofit/>
          </a:bodyPr>
          <a:lstStyle/>
          <a:p>
            <a:r>
              <a:rPr lang="en-US" sz="4400"/>
              <a:t>TESTING ( UNIT)  </a:t>
            </a:r>
            <a:r>
              <a:rPr lang="en-US" sz="4400" kern="1200">
                <a:latin typeface="+mj-lt"/>
                <a:ea typeface="+mj-ea"/>
                <a:cs typeface="+mj-cs"/>
              </a:rPr>
              <a:t>: </a:t>
            </a:r>
            <a:br>
              <a:rPr lang="en-US" sz="4400" kern="1200"/>
            </a:br>
            <a:endParaRPr lang="en-US" sz="4400" kern="1200">
              <a:solidFill>
                <a:schemeClr val="tx1"/>
              </a:solidFill>
              <a:latin typeface="+mj-lt"/>
              <a:ea typeface="+mj-ea"/>
              <a:cs typeface="+mj-cs"/>
            </a:endParaRPr>
          </a:p>
        </p:txBody>
      </p:sp>
      <p:sp>
        <p:nvSpPr>
          <p:cNvPr id="23" name="Rectangle 22">
            <a:extLst>
              <a:ext uri="{FF2B5EF4-FFF2-40B4-BE49-F238E27FC236}">
                <a16:creationId xmlns:a16="http://schemas.microsoft.com/office/drawing/2014/main" id="{FB1CD9BE-93F1-ED44-946B-8354D74B0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5" name="Rectangle 24">
            <a:extLst>
              <a:ext uri="{FF2B5EF4-FFF2-40B4-BE49-F238E27FC236}">
                <a16:creationId xmlns:a16="http://schemas.microsoft.com/office/drawing/2014/main" id="{882E6E09-FCB0-5F41-8BAE-C0581D54B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ross 26">
            <a:extLst>
              <a:ext uri="{FF2B5EF4-FFF2-40B4-BE49-F238E27FC236}">
                <a16:creationId xmlns:a16="http://schemas.microsoft.com/office/drawing/2014/main" id="{D269DB01-9C3C-7841-B8E8-6FDFEF70C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TextBox 447">
            <a:extLst>
              <a:ext uri="{FF2B5EF4-FFF2-40B4-BE49-F238E27FC236}">
                <a16:creationId xmlns:a16="http://schemas.microsoft.com/office/drawing/2014/main" id="{4D5A008C-966F-9B02-1903-4454992270FF}"/>
              </a:ext>
            </a:extLst>
          </p:cNvPr>
          <p:cNvSpPr txBox="1"/>
          <p:nvPr/>
        </p:nvSpPr>
        <p:spPr>
          <a:xfrm>
            <a:off x="695417" y="2271204"/>
            <a:ext cx="1031289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Unit Tests , tests follow a logical order so we know where to add and  remove tests if we need to </a:t>
            </a:r>
          </a:p>
        </p:txBody>
      </p:sp>
      <p:pic>
        <p:nvPicPr>
          <p:cNvPr id="4" name="Picture 3" descr="A screenshot of a computer program&#10;&#10;Description automatically generated">
            <a:extLst>
              <a:ext uri="{FF2B5EF4-FFF2-40B4-BE49-F238E27FC236}">
                <a16:creationId xmlns:a16="http://schemas.microsoft.com/office/drawing/2014/main" id="{82A5F201-94EC-B561-B8DD-A8EEC53E533B}"/>
              </a:ext>
            </a:extLst>
          </p:cNvPr>
          <p:cNvPicPr>
            <a:picLocks noChangeAspect="1"/>
          </p:cNvPicPr>
          <p:nvPr/>
        </p:nvPicPr>
        <p:blipFill>
          <a:blip r:embed="rId2"/>
          <a:stretch>
            <a:fillRect/>
          </a:stretch>
        </p:blipFill>
        <p:spPr>
          <a:xfrm>
            <a:off x="3932939" y="3102745"/>
            <a:ext cx="4163366" cy="3360199"/>
          </a:xfrm>
          <a:prstGeom prst="rect">
            <a:avLst/>
          </a:prstGeom>
        </p:spPr>
      </p:pic>
    </p:spTree>
    <p:extLst>
      <p:ext uri="{BB962C8B-B14F-4D97-AF65-F5344CB8AC3E}">
        <p14:creationId xmlns:p14="http://schemas.microsoft.com/office/powerpoint/2010/main" val="3436869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F291BE0-7A7E-D04F-974F-9F4577FB2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BD33FF1F-6094-0B4A-A3E4-6B0D9283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8A6D9C-C7A5-414B-8CB7-E31470D7D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0D4A9-46ED-FC41-0938-A013F0FA2721}"/>
              </a:ext>
            </a:extLst>
          </p:cNvPr>
          <p:cNvSpPr>
            <a:spLocks noGrp="1"/>
          </p:cNvSpPr>
          <p:nvPr>
            <p:ph type="title"/>
          </p:nvPr>
        </p:nvSpPr>
        <p:spPr>
          <a:xfrm>
            <a:off x="565149" y="1204721"/>
            <a:ext cx="5026947" cy="1446550"/>
          </a:xfrm>
        </p:spPr>
        <p:txBody>
          <a:bodyPr vert="horz" lIns="91440" tIns="45720" rIns="91440" bIns="45720" rtlCol="0" anchor="t">
            <a:normAutofit/>
          </a:bodyPr>
          <a:lstStyle/>
          <a:p>
            <a:r>
              <a:rPr lang="en-US" sz="4400"/>
              <a:t>TESTING ( UNIT)  </a:t>
            </a:r>
            <a:r>
              <a:rPr lang="en-US" sz="4400" kern="1200">
                <a:latin typeface="+mj-lt"/>
                <a:ea typeface="+mj-ea"/>
                <a:cs typeface="+mj-cs"/>
              </a:rPr>
              <a:t>: </a:t>
            </a:r>
            <a:br>
              <a:rPr lang="en-US" sz="4400" kern="1200"/>
            </a:br>
            <a:endParaRPr lang="en-US" sz="4400" kern="1200">
              <a:solidFill>
                <a:schemeClr val="tx1"/>
              </a:solidFill>
              <a:latin typeface="+mj-lt"/>
              <a:ea typeface="+mj-ea"/>
              <a:cs typeface="+mj-cs"/>
            </a:endParaRPr>
          </a:p>
        </p:txBody>
      </p:sp>
      <p:sp>
        <p:nvSpPr>
          <p:cNvPr id="23" name="Rectangle 22">
            <a:extLst>
              <a:ext uri="{FF2B5EF4-FFF2-40B4-BE49-F238E27FC236}">
                <a16:creationId xmlns:a16="http://schemas.microsoft.com/office/drawing/2014/main" id="{FB1CD9BE-93F1-ED44-946B-8354D74B0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5" name="Rectangle 24">
            <a:extLst>
              <a:ext uri="{FF2B5EF4-FFF2-40B4-BE49-F238E27FC236}">
                <a16:creationId xmlns:a16="http://schemas.microsoft.com/office/drawing/2014/main" id="{882E6E09-FCB0-5F41-8BAE-C0581D54B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ross 26">
            <a:extLst>
              <a:ext uri="{FF2B5EF4-FFF2-40B4-BE49-F238E27FC236}">
                <a16:creationId xmlns:a16="http://schemas.microsoft.com/office/drawing/2014/main" id="{D269DB01-9C3C-7841-B8E8-6FDFEF70C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TextBox 447">
            <a:extLst>
              <a:ext uri="{FF2B5EF4-FFF2-40B4-BE49-F238E27FC236}">
                <a16:creationId xmlns:a16="http://schemas.microsoft.com/office/drawing/2014/main" id="{4D5A008C-966F-9B02-1903-4454992270FF}"/>
              </a:ext>
            </a:extLst>
          </p:cNvPr>
          <p:cNvSpPr txBox="1"/>
          <p:nvPr/>
        </p:nvSpPr>
        <p:spPr>
          <a:xfrm>
            <a:off x="606640" y="2049262"/>
            <a:ext cx="1040167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 Test Reporting  : Use mocha , </a:t>
            </a:r>
            <a:r>
              <a:rPr lang="en-US" sz="2400" err="1"/>
              <a:t>nyc</a:t>
            </a:r>
            <a:r>
              <a:rPr lang="en-US" sz="2400"/>
              <a:t>/</a:t>
            </a:r>
            <a:r>
              <a:rPr lang="en-US" sz="2400" err="1"/>
              <a:t>instalbul</a:t>
            </a:r>
            <a:r>
              <a:rPr lang="en-US" sz="2400"/>
              <a:t> to define test dependencies,  report speed for tests ( and API calls ) and code coverage in our server Directory as well</a:t>
            </a:r>
          </a:p>
        </p:txBody>
      </p:sp>
      <p:pic>
        <p:nvPicPr>
          <p:cNvPr id="3" name="Picture 2" descr="A screenshot of a black screen&#10;&#10;Description automatically generated">
            <a:extLst>
              <a:ext uri="{FF2B5EF4-FFF2-40B4-BE49-F238E27FC236}">
                <a16:creationId xmlns:a16="http://schemas.microsoft.com/office/drawing/2014/main" id="{CE223BB2-155F-FDC7-8613-8FA57EBB258A}"/>
              </a:ext>
            </a:extLst>
          </p:cNvPr>
          <p:cNvPicPr>
            <a:picLocks noChangeAspect="1"/>
          </p:cNvPicPr>
          <p:nvPr/>
        </p:nvPicPr>
        <p:blipFill>
          <a:blip r:embed="rId2"/>
          <a:stretch>
            <a:fillRect/>
          </a:stretch>
        </p:blipFill>
        <p:spPr>
          <a:xfrm>
            <a:off x="695417" y="3376530"/>
            <a:ext cx="10682796" cy="2753444"/>
          </a:xfrm>
          <a:prstGeom prst="rect">
            <a:avLst/>
          </a:prstGeom>
        </p:spPr>
      </p:pic>
      <p:pic>
        <p:nvPicPr>
          <p:cNvPr id="5" name="Picture 4" descr="A black silhouette of a building with towers and a dome&#10;&#10;Description automatically generated">
            <a:extLst>
              <a:ext uri="{FF2B5EF4-FFF2-40B4-BE49-F238E27FC236}">
                <a16:creationId xmlns:a16="http://schemas.microsoft.com/office/drawing/2014/main" id="{CEF49735-F858-D6ED-29D4-892B5829680C}"/>
              </a:ext>
            </a:extLst>
          </p:cNvPr>
          <p:cNvPicPr>
            <a:picLocks noChangeAspect="1"/>
          </p:cNvPicPr>
          <p:nvPr/>
        </p:nvPicPr>
        <p:blipFill>
          <a:blip r:embed="rId3"/>
          <a:stretch>
            <a:fillRect/>
          </a:stretch>
        </p:blipFill>
        <p:spPr>
          <a:xfrm>
            <a:off x="9867529" y="5114277"/>
            <a:ext cx="1512164" cy="1526960"/>
          </a:xfrm>
          <a:prstGeom prst="rect">
            <a:avLst/>
          </a:prstGeom>
        </p:spPr>
      </p:pic>
      <p:pic>
        <p:nvPicPr>
          <p:cNvPr id="6" name="Picture 5" descr="A brown and white hexagon logo&#10;&#10;Description automatically generated">
            <a:extLst>
              <a:ext uri="{FF2B5EF4-FFF2-40B4-BE49-F238E27FC236}">
                <a16:creationId xmlns:a16="http://schemas.microsoft.com/office/drawing/2014/main" id="{5B2B4DEF-56E0-DADC-ADDD-B4C050973437}"/>
              </a:ext>
            </a:extLst>
          </p:cNvPr>
          <p:cNvPicPr>
            <a:picLocks noChangeAspect="1"/>
          </p:cNvPicPr>
          <p:nvPr/>
        </p:nvPicPr>
        <p:blipFill>
          <a:blip r:embed="rId4"/>
          <a:stretch>
            <a:fillRect/>
          </a:stretch>
        </p:blipFill>
        <p:spPr>
          <a:xfrm>
            <a:off x="8948829" y="3041758"/>
            <a:ext cx="2580166" cy="1077805"/>
          </a:xfrm>
          <a:prstGeom prst="rect">
            <a:avLst/>
          </a:prstGeom>
        </p:spPr>
      </p:pic>
    </p:spTree>
    <p:extLst>
      <p:ext uri="{BB962C8B-B14F-4D97-AF65-F5344CB8AC3E}">
        <p14:creationId xmlns:p14="http://schemas.microsoft.com/office/powerpoint/2010/main" val="83880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DD6A0F-76B3-CB37-5841-525A94707480}"/>
              </a:ext>
            </a:extLst>
          </p:cNvPr>
          <p:cNvSpPr>
            <a:spLocks noGrp="1"/>
          </p:cNvSpPr>
          <p:nvPr>
            <p:ph type="ctrTitle"/>
          </p:nvPr>
        </p:nvSpPr>
        <p:spPr>
          <a:xfrm>
            <a:off x="797106" y="1625608"/>
            <a:ext cx="3882844" cy="2722164"/>
          </a:xfrm>
        </p:spPr>
        <p:txBody>
          <a:bodyPr>
            <a:normAutofit/>
          </a:bodyPr>
          <a:lstStyle/>
          <a:p>
            <a:pPr>
              <a:lnSpc>
                <a:spcPct val="90000"/>
              </a:lnSpc>
            </a:pPr>
            <a:r>
              <a:rPr lang="en-US" sz="6000"/>
              <a:t>C.I</a:t>
            </a:r>
          </a:p>
        </p:txBody>
      </p:sp>
      <p:sp>
        <p:nvSpPr>
          <p:cNvPr id="3" name="Subtitle 2">
            <a:extLst>
              <a:ext uri="{FF2B5EF4-FFF2-40B4-BE49-F238E27FC236}">
                <a16:creationId xmlns:a16="http://schemas.microsoft.com/office/drawing/2014/main" id="{F03FD1D4-16B1-EDD9-23A0-E5091944D5F0}"/>
              </a:ext>
            </a:extLst>
          </p:cNvPr>
          <p:cNvSpPr>
            <a:spLocks noGrp="1"/>
          </p:cNvSpPr>
          <p:nvPr>
            <p:ph type="subTitle" idx="1"/>
          </p:nvPr>
        </p:nvSpPr>
        <p:spPr>
          <a:xfrm>
            <a:off x="797106" y="4466845"/>
            <a:ext cx="3882844" cy="882904"/>
          </a:xfrm>
        </p:spPr>
        <p:txBody>
          <a:bodyPr>
            <a:normAutofit/>
          </a:bodyPr>
          <a:lstStyle/>
          <a:p>
            <a:endParaRPr lang="en-US"/>
          </a:p>
        </p:txBody>
      </p:sp>
      <p:pic>
        <p:nvPicPr>
          <p:cNvPr id="4" name="Picture 3">
            <a:extLst>
              <a:ext uri="{FF2B5EF4-FFF2-40B4-BE49-F238E27FC236}">
                <a16:creationId xmlns:a16="http://schemas.microsoft.com/office/drawing/2014/main" id="{EEE01069-1C13-D6A8-8BF4-173D729DBC0F}"/>
              </a:ext>
            </a:extLst>
          </p:cNvPr>
          <p:cNvPicPr>
            <a:picLocks noChangeAspect="1"/>
          </p:cNvPicPr>
          <p:nvPr/>
        </p:nvPicPr>
        <p:blipFill rotWithShape="1">
          <a:blip r:embed="rId2"/>
          <a:srcRect l="28262" r="2649" b="-1"/>
          <a:stretch/>
        </p:blipFill>
        <p:spPr>
          <a:xfrm>
            <a:off x="5224242" y="10"/>
            <a:ext cx="6967758" cy="6857990"/>
          </a:xfrm>
          <a:prstGeom prst="rect">
            <a:avLst/>
          </a:prstGeom>
        </p:spPr>
      </p:pic>
      <p:sp>
        <p:nvSpPr>
          <p:cNvPr id="11" name="Cross 10">
            <a:extLst>
              <a:ext uri="{FF2B5EF4-FFF2-40B4-BE49-F238E27FC236}">
                <a16:creationId xmlns:a16="http://schemas.microsoft.com/office/drawing/2014/main" id="{4029224B-C0FC-EC47-B248-0D4271BC7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575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5E9273-3717-C94C-9BFF-75E87E47C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5530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F291BE0-7A7E-D04F-974F-9F4577FB2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BD33FF1F-6094-0B4A-A3E4-6B0D9283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8A6D9C-C7A5-414B-8CB7-E31470D7D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0D4A9-46ED-FC41-0938-A013F0FA2721}"/>
              </a:ext>
            </a:extLst>
          </p:cNvPr>
          <p:cNvSpPr>
            <a:spLocks noGrp="1"/>
          </p:cNvSpPr>
          <p:nvPr>
            <p:ph type="title"/>
          </p:nvPr>
        </p:nvSpPr>
        <p:spPr>
          <a:xfrm>
            <a:off x="565149" y="1204721"/>
            <a:ext cx="5026947" cy="1446550"/>
          </a:xfrm>
        </p:spPr>
        <p:txBody>
          <a:bodyPr vert="horz" lIns="91440" tIns="45720" rIns="91440" bIns="45720" rtlCol="0" anchor="t">
            <a:normAutofit/>
          </a:bodyPr>
          <a:lstStyle/>
          <a:p>
            <a:r>
              <a:rPr lang="en-US" sz="4400"/>
              <a:t>CI   </a:t>
            </a:r>
            <a:r>
              <a:rPr lang="en-US" sz="4400" kern="1200">
                <a:latin typeface="+mj-lt"/>
                <a:ea typeface="+mj-ea"/>
                <a:cs typeface="+mj-cs"/>
              </a:rPr>
              <a:t>: </a:t>
            </a:r>
            <a:br>
              <a:rPr lang="en-US" sz="4400" kern="1200"/>
            </a:br>
            <a:endParaRPr lang="en-US" sz="4400" kern="1200">
              <a:solidFill>
                <a:schemeClr val="tx1"/>
              </a:solidFill>
              <a:latin typeface="+mj-lt"/>
              <a:ea typeface="+mj-ea"/>
              <a:cs typeface="+mj-cs"/>
            </a:endParaRPr>
          </a:p>
        </p:txBody>
      </p:sp>
      <p:sp>
        <p:nvSpPr>
          <p:cNvPr id="23" name="Rectangle 22">
            <a:extLst>
              <a:ext uri="{FF2B5EF4-FFF2-40B4-BE49-F238E27FC236}">
                <a16:creationId xmlns:a16="http://schemas.microsoft.com/office/drawing/2014/main" id="{FB1CD9BE-93F1-ED44-946B-8354D74B0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5" name="Rectangle 24">
            <a:extLst>
              <a:ext uri="{FF2B5EF4-FFF2-40B4-BE49-F238E27FC236}">
                <a16:creationId xmlns:a16="http://schemas.microsoft.com/office/drawing/2014/main" id="{882E6E09-FCB0-5F41-8BAE-C0581D54B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ross 26">
            <a:extLst>
              <a:ext uri="{FF2B5EF4-FFF2-40B4-BE49-F238E27FC236}">
                <a16:creationId xmlns:a16="http://schemas.microsoft.com/office/drawing/2014/main" id="{D269DB01-9C3C-7841-B8E8-6FDFEF70C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TextBox 447">
            <a:extLst>
              <a:ext uri="{FF2B5EF4-FFF2-40B4-BE49-F238E27FC236}">
                <a16:creationId xmlns:a16="http://schemas.microsoft.com/office/drawing/2014/main" id="{4D5A008C-966F-9B02-1903-4454992270FF}"/>
              </a:ext>
            </a:extLst>
          </p:cNvPr>
          <p:cNvSpPr txBox="1"/>
          <p:nvPr/>
        </p:nvSpPr>
        <p:spPr>
          <a:xfrm>
            <a:off x="695417" y="2271204"/>
            <a:ext cx="1031289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err="1"/>
              <a:t>Github</a:t>
            </a:r>
            <a:r>
              <a:rPr lang="en-US" sz="2400"/>
              <a:t> actions with </a:t>
            </a:r>
            <a:r>
              <a:rPr lang="en-US" sz="2400" err="1"/>
              <a:t>yaml</a:t>
            </a:r>
            <a:r>
              <a:rPr lang="en-US" sz="2400"/>
              <a:t> files  </a:t>
            </a:r>
          </a:p>
          <a:p>
            <a:pPr marL="285750" indent="-285750">
              <a:buFont typeface="Arial"/>
              <a:buChar char="•"/>
            </a:pPr>
            <a:endParaRPr lang="en-US" sz="2400"/>
          </a:p>
          <a:p>
            <a:pPr marL="285750" indent="-285750">
              <a:buFont typeface="Arial"/>
              <a:buChar char="•"/>
            </a:pPr>
            <a:endParaRPr lang="en-US" sz="2400"/>
          </a:p>
          <a:p>
            <a:pPr marL="285750" indent="-285750">
              <a:buFont typeface="Arial"/>
              <a:buChar char="•"/>
            </a:pPr>
            <a:endParaRPr lang="en-US" sz="2400"/>
          </a:p>
          <a:p>
            <a:pPr marL="285750" indent="-285750">
              <a:buFont typeface="Arial"/>
              <a:buChar char="•"/>
            </a:pPr>
            <a:endParaRPr lang="en-US" sz="2400"/>
          </a:p>
        </p:txBody>
      </p:sp>
      <p:pic>
        <p:nvPicPr>
          <p:cNvPr id="3" name="Picture 2" descr="A blue and white logo&#10;&#10;Description automatically generated">
            <a:extLst>
              <a:ext uri="{FF2B5EF4-FFF2-40B4-BE49-F238E27FC236}">
                <a16:creationId xmlns:a16="http://schemas.microsoft.com/office/drawing/2014/main" id="{AE1B7413-518D-0BA4-8926-E94C9BCC2B49}"/>
              </a:ext>
            </a:extLst>
          </p:cNvPr>
          <p:cNvPicPr>
            <a:picLocks noChangeAspect="1"/>
          </p:cNvPicPr>
          <p:nvPr/>
        </p:nvPicPr>
        <p:blipFill>
          <a:blip r:embed="rId2"/>
          <a:stretch>
            <a:fillRect/>
          </a:stretch>
        </p:blipFill>
        <p:spPr>
          <a:xfrm>
            <a:off x="2441359" y="3001460"/>
            <a:ext cx="6162583" cy="3141079"/>
          </a:xfrm>
          <a:prstGeom prst="rect">
            <a:avLst/>
          </a:prstGeom>
        </p:spPr>
      </p:pic>
    </p:spTree>
    <p:extLst>
      <p:ext uri="{BB962C8B-B14F-4D97-AF65-F5344CB8AC3E}">
        <p14:creationId xmlns:p14="http://schemas.microsoft.com/office/powerpoint/2010/main" val="4038848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F291BE0-7A7E-D04F-974F-9F4577FB2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BD33FF1F-6094-0B4A-A3E4-6B0D9283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8A6D9C-C7A5-414B-8CB7-E31470D7D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0D4A9-46ED-FC41-0938-A013F0FA2721}"/>
              </a:ext>
            </a:extLst>
          </p:cNvPr>
          <p:cNvSpPr>
            <a:spLocks noGrp="1"/>
          </p:cNvSpPr>
          <p:nvPr>
            <p:ph type="title"/>
          </p:nvPr>
        </p:nvSpPr>
        <p:spPr>
          <a:xfrm>
            <a:off x="565149" y="1204721"/>
            <a:ext cx="5026947" cy="1446550"/>
          </a:xfrm>
        </p:spPr>
        <p:txBody>
          <a:bodyPr vert="horz" lIns="91440" tIns="45720" rIns="91440" bIns="45720" rtlCol="0" anchor="t">
            <a:normAutofit/>
          </a:bodyPr>
          <a:lstStyle/>
          <a:p>
            <a:r>
              <a:rPr lang="en-US" sz="4400"/>
              <a:t>CI   </a:t>
            </a:r>
            <a:r>
              <a:rPr lang="en-US" sz="4400" kern="1200">
                <a:latin typeface="+mj-lt"/>
                <a:ea typeface="+mj-ea"/>
                <a:cs typeface="+mj-cs"/>
              </a:rPr>
              <a:t>: </a:t>
            </a:r>
            <a:br>
              <a:rPr lang="en-US" sz="4400" kern="1200"/>
            </a:br>
            <a:endParaRPr lang="en-US" sz="4400" kern="1200">
              <a:solidFill>
                <a:schemeClr val="tx1"/>
              </a:solidFill>
              <a:latin typeface="+mj-lt"/>
              <a:ea typeface="+mj-ea"/>
              <a:cs typeface="+mj-cs"/>
            </a:endParaRPr>
          </a:p>
        </p:txBody>
      </p:sp>
      <p:sp>
        <p:nvSpPr>
          <p:cNvPr id="23" name="Rectangle 22">
            <a:extLst>
              <a:ext uri="{FF2B5EF4-FFF2-40B4-BE49-F238E27FC236}">
                <a16:creationId xmlns:a16="http://schemas.microsoft.com/office/drawing/2014/main" id="{FB1CD9BE-93F1-ED44-946B-8354D74B0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5" name="Rectangle 24">
            <a:extLst>
              <a:ext uri="{FF2B5EF4-FFF2-40B4-BE49-F238E27FC236}">
                <a16:creationId xmlns:a16="http://schemas.microsoft.com/office/drawing/2014/main" id="{882E6E09-FCB0-5F41-8BAE-C0581D54B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ross 26">
            <a:extLst>
              <a:ext uri="{FF2B5EF4-FFF2-40B4-BE49-F238E27FC236}">
                <a16:creationId xmlns:a16="http://schemas.microsoft.com/office/drawing/2014/main" id="{D269DB01-9C3C-7841-B8E8-6FDFEF70C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TextBox 447">
            <a:extLst>
              <a:ext uri="{FF2B5EF4-FFF2-40B4-BE49-F238E27FC236}">
                <a16:creationId xmlns:a16="http://schemas.microsoft.com/office/drawing/2014/main" id="{4D5A008C-966F-9B02-1903-4454992270FF}"/>
              </a:ext>
            </a:extLst>
          </p:cNvPr>
          <p:cNvSpPr txBox="1"/>
          <p:nvPr/>
        </p:nvSpPr>
        <p:spPr>
          <a:xfrm>
            <a:off x="695417" y="2271204"/>
            <a:ext cx="1031289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Triggered on pull request into main branch   </a:t>
            </a:r>
          </a:p>
          <a:p>
            <a:pPr marL="285750" indent="-285750">
              <a:buFont typeface="Arial"/>
              <a:buChar char="•"/>
            </a:pPr>
            <a:endParaRPr lang="en-US" sz="2400"/>
          </a:p>
          <a:p>
            <a:pPr marL="285750" indent="-285750">
              <a:buFont typeface="Arial"/>
              <a:buChar char="•"/>
            </a:pPr>
            <a:endParaRPr lang="en-US" sz="2400"/>
          </a:p>
          <a:p>
            <a:pPr marL="285750" indent="-285750">
              <a:buFont typeface="Arial"/>
              <a:buChar char="•"/>
            </a:pPr>
            <a:endParaRPr lang="en-US" sz="2400"/>
          </a:p>
          <a:p>
            <a:pPr marL="285750" indent="-285750">
              <a:buFont typeface="Arial"/>
              <a:buChar char="•"/>
            </a:pPr>
            <a:endParaRPr lang="en-US" sz="2400"/>
          </a:p>
        </p:txBody>
      </p:sp>
      <p:pic>
        <p:nvPicPr>
          <p:cNvPr id="4" name="Picture 3" descr="A screen shot of a computer&#10;&#10;Description automatically generated">
            <a:extLst>
              <a:ext uri="{FF2B5EF4-FFF2-40B4-BE49-F238E27FC236}">
                <a16:creationId xmlns:a16="http://schemas.microsoft.com/office/drawing/2014/main" id="{484FFA0E-56D7-9CBB-DA58-20E0823C342F}"/>
              </a:ext>
            </a:extLst>
          </p:cNvPr>
          <p:cNvPicPr>
            <a:picLocks noChangeAspect="1"/>
          </p:cNvPicPr>
          <p:nvPr/>
        </p:nvPicPr>
        <p:blipFill>
          <a:blip r:embed="rId2"/>
          <a:stretch>
            <a:fillRect/>
          </a:stretch>
        </p:blipFill>
        <p:spPr>
          <a:xfrm>
            <a:off x="2988261" y="3016281"/>
            <a:ext cx="5061381" cy="3030059"/>
          </a:xfrm>
          <a:prstGeom prst="rect">
            <a:avLst/>
          </a:prstGeom>
        </p:spPr>
      </p:pic>
    </p:spTree>
    <p:extLst>
      <p:ext uri="{BB962C8B-B14F-4D97-AF65-F5344CB8AC3E}">
        <p14:creationId xmlns:p14="http://schemas.microsoft.com/office/powerpoint/2010/main" val="1686643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F291BE0-7A7E-D04F-974F-9F4577FB2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BD33FF1F-6094-0B4A-A3E4-6B0D9283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8A6D9C-C7A5-414B-8CB7-E31470D7D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0D4A9-46ED-FC41-0938-A013F0FA2721}"/>
              </a:ext>
            </a:extLst>
          </p:cNvPr>
          <p:cNvSpPr>
            <a:spLocks noGrp="1"/>
          </p:cNvSpPr>
          <p:nvPr>
            <p:ph type="title"/>
          </p:nvPr>
        </p:nvSpPr>
        <p:spPr>
          <a:xfrm>
            <a:off x="565149" y="1204721"/>
            <a:ext cx="5026947" cy="1446550"/>
          </a:xfrm>
        </p:spPr>
        <p:txBody>
          <a:bodyPr vert="horz" lIns="91440" tIns="45720" rIns="91440" bIns="45720" rtlCol="0" anchor="t">
            <a:normAutofit/>
          </a:bodyPr>
          <a:lstStyle/>
          <a:p>
            <a:r>
              <a:rPr lang="en-US" sz="4400"/>
              <a:t>CI   </a:t>
            </a:r>
            <a:r>
              <a:rPr lang="en-US" sz="4400" kern="1200">
                <a:latin typeface="+mj-lt"/>
                <a:ea typeface="+mj-ea"/>
                <a:cs typeface="+mj-cs"/>
              </a:rPr>
              <a:t>: </a:t>
            </a:r>
            <a:br>
              <a:rPr lang="en-US" sz="4400" kern="1200"/>
            </a:br>
            <a:endParaRPr lang="en-US" sz="4400" kern="1200">
              <a:solidFill>
                <a:schemeClr val="tx1"/>
              </a:solidFill>
              <a:latin typeface="+mj-lt"/>
              <a:ea typeface="+mj-ea"/>
              <a:cs typeface="+mj-cs"/>
            </a:endParaRPr>
          </a:p>
        </p:txBody>
      </p:sp>
      <p:sp>
        <p:nvSpPr>
          <p:cNvPr id="23" name="Rectangle 22">
            <a:extLst>
              <a:ext uri="{FF2B5EF4-FFF2-40B4-BE49-F238E27FC236}">
                <a16:creationId xmlns:a16="http://schemas.microsoft.com/office/drawing/2014/main" id="{FB1CD9BE-93F1-ED44-946B-8354D74B0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5" name="Rectangle 24">
            <a:extLst>
              <a:ext uri="{FF2B5EF4-FFF2-40B4-BE49-F238E27FC236}">
                <a16:creationId xmlns:a16="http://schemas.microsoft.com/office/drawing/2014/main" id="{882E6E09-FCB0-5F41-8BAE-C0581D54B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ross 26">
            <a:extLst>
              <a:ext uri="{FF2B5EF4-FFF2-40B4-BE49-F238E27FC236}">
                <a16:creationId xmlns:a16="http://schemas.microsoft.com/office/drawing/2014/main" id="{D269DB01-9C3C-7841-B8E8-6FDFEF70C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TextBox 447">
            <a:extLst>
              <a:ext uri="{FF2B5EF4-FFF2-40B4-BE49-F238E27FC236}">
                <a16:creationId xmlns:a16="http://schemas.microsoft.com/office/drawing/2014/main" id="{4D5A008C-966F-9B02-1903-4454992270FF}"/>
              </a:ext>
            </a:extLst>
          </p:cNvPr>
          <p:cNvSpPr txBox="1"/>
          <p:nvPr/>
        </p:nvSpPr>
        <p:spPr>
          <a:xfrm>
            <a:off x="695417" y="2271204"/>
            <a:ext cx="301840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Sets up node environment   </a:t>
            </a:r>
          </a:p>
          <a:p>
            <a:pPr marL="285750" indent="-285750">
              <a:buFont typeface="Arial"/>
              <a:buChar char="•"/>
            </a:pPr>
            <a:endParaRPr lang="en-US" sz="2400"/>
          </a:p>
          <a:p>
            <a:pPr marL="285750" indent="-285750">
              <a:buFont typeface="Arial"/>
              <a:buChar char="•"/>
            </a:pPr>
            <a:endParaRPr lang="en-US" sz="2400"/>
          </a:p>
          <a:p>
            <a:pPr marL="285750" indent="-285750">
              <a:buFont typeface="Arial"/>
              <a:buChar char="•"/>
            </a:pPr>
            <a:endParaRPr lang="en-US" sz="2400"/>
          </a:p>
          <a:p>
            <a:pPr marL="285750" indent="-285750">
              <a:buFont typeface="Arial"/>
              <a:buChar char="•"/>
            </a:pPr>
            <a:endParaRPr lang="en-US" sz="2400"/>
          </a:p>
        </p:txBody>
      </p:sp>
      <p:pic>
        <p:nvPicPr>
          <p:cNvPr id="3" name="Picture 2" descr="A screen shot of a computer program&#10;&#10;Description automatically generated">
            <a:extLst>
              <a:ext uri="{FF2B5EF4-FFF2-40B4-BE49-F238E27FC236}">
                <a16:creationId xmlns:a16="http://schemas.microsoft.com/office/drawing/2014/main" id="{1B4D739C-914B-8F0E-1EA4-A9789EB809BC}"/>
              </a:ext>
            </a:extLst>
          </p:cNvPr>
          <p:cNvPicPr>
            <a:picLocks noChangeAspect="1"/>
          </p:cNvPicPr>
          <p:nvPr/>
        </p:nvPicPr>
        <p:blipFill>
          <a:blip r:embed="rId2"/>
          <a:stretch>
            <a:fillRect/>
          </a:stretch>
        </p:blipFill>
        <p:spPr>
          <a:xfrm>
            <a:off x="6505853" y="3373238"/>
            <a:ext cx="4876800" cy="2686050"/>
          </a:xfrm>
          <a:prstGeom prst="rect">
            <a:avLst/>
          </a:prstGeom>
        </p:spPr>
      </p:pic>
      <p:sp>
        <p:nvSpPr>
          <p:cNvPr id="5" name="TextBox 4">
            <a:extLst>
              <a:ext uri="{FF2B5EF4-FFF2-40B4-BE49-F238E27FC236}">
                <a16:creationId xmlns:a16="http://schemas.microsoft.com/office/drawing/2014/main" id="{CBED34B4-1DB7-776A-58A1-D8474A5E19AD}"/>
              </a:ext>
            </a:extLst>
          </p:cNvPr>
          <p:cNvSpPr txBox="1"/>
          <p:nvPr/>
        </p:nvSpPr>
        <p:spPr>
          <a:xfrm>
            <a:off x="6340135" y="2271204"/>
            <a:ext cx="489011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Installs dependencies and runs tests  </a:t>
            </a:r>
          </a:p>
          <a:p>
            <a:pPr marL="285750" indent="-285750">
              <a:buFont typeface="Arial"/>
              <a:buChar char="•"/>
            </a:pPr>
            <a:endParaRPr lang="en-US" sz="2400"/>
          </a:p>
          <a:p>
            <a:pPr marL="285750" indent="-285750">
              <a:buFont typeface="Arial"/>
              <a:buChar char="•"/>
            </a:pPr>
            <a:endParaRPr lang="en-US" sz="2400"/>
          </a:p>
          <a:p>
            <a:pPr marL="285750" indent="-285750">
              <a:buFont typeface="Arial"/>
              <a:buChar char="•"/>
            </a:pPr>
            <a:endParaRPr lang="en-US" sz="2400"/>
          </a:p>
          <a:p>
            <a:pPr marL="285750" indent="-285750">
              <a:buFont typeface="Arial"/>
              <a:buChar char="•"/>
            </a:pPr>
            <a:endParaRPr lang="en-US" sz="2400"/>
          </a:p>
        </p:txBody>
      </p:sp>
      <p:pic>
        <p:nvPicPr>
          <p:cNvPr id="6" name="Picture 5" descr="A screen shot of a computer program&#10;&#10;Description automatically generated">
            <a:extLst>
              <a:ext uri="{FF2B5EF4-FFF2-40B4-BE49-F238E27FC236}">
                <a16:creationId xmlns:a16="http://schemas.microsoft.com/office/drawing/2014/main" id="{A8CCF8B7-1CE6-85E4-D917-43845DB3BA2F}"/>
              </a:ext>
            </a:extLst>
          </p:cNvPr>
          <p:cNvPicPr>
            <a:picLocks noChangeAspect="1"/>
          </p:cNvPicPr>
          <p:nvPr/>
        </p:nvPicPr>
        <p:blipFill>
          <a:blip r:embed="rId3"/>
          <a:stretch>
            <a:fillRect/>
          </a:stretch>
        </p:blipFill>
        <p:spPr>
          <a:xfrm>
            <a:off x="561697" y="3363341"/>
            <a:ext cx="4602703" cy="2772423"/>
          </a:xfrm>
          <a:prstGeom prst="rect">
            <a:avLst/>
          </a:prstGeom>
        </p:spPr>
      </p:pic>
    </p:spTree>
    <p:extLst>
      <p:ext uri="{BB962C8B-B14F-4D97-AF65-F5344CB8AC3E}">
        <p14:creationId xmlns:p14="http://schemas.microsoft.com/office/powerpoint/2010/main" val="4121285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F291BE0-7A7E-D04F-974F-9F4577FB2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BD33FF1F-6094-0B4A-A3E4-6B0D9283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8A6D9C-C7A5-414B-8CB7-E31470D7D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0D4A9-46ED-FC41-0938-A013F0FA2721}"/>
              </a:ext>
            </a:extLst>
          </p:cNvPr>
          <p:cNvSpPr>
            <a:spLocks noGrp="1"/>
          </p:cNvSpPr>
          <p:nvPr>
            <p:ph type="title"/>
          </p:nvPr>
        </p:nvSpPr>
        <p:spPr>
          <a:xfrm>
            <a:off x="565149" y="1204721"/>
            <a:ext cx="5026947" cy="1446550"/>
          </a:xfrm>
        </p:spPr>
        <p:txBody>
          <a:bodyPr vert="horz" lIns="91440" tIns="45720" rIns="91440" bIns="45720" rtlCol="0" anchor="t">
            <a:normAutofit/>
          </a:bodyPr>
          <a:lstStyle/>
          <a:p>
            <a:r>
              <a:rPr lang="en-US" sz="4400"/>
              <a:t>CI   </a:t>
            </a:r>
            <a:r>
              <a:rPr lang="en-US" sz="4400" kern="1200">
                <a:latin typeface="+mj-lt"/>
                <a:ea typeface="+mj-ea"/>
                <a:cs typeface="+mj-cs"/>
              </a:rPr>
              <a:t>: </a:t>
            </a:r>
            <a:br>
              <a:rPr lang="en-US" sz="4400" kern="1200"/>
            </a:br>
            <a:endParaRPr lang="en-US" sz="4400" kern="1200">
              <a:solidFill>
                <a:schemeClr val="tx1"/>
              </a:solidFill>
              <a:latin typeface="+mj-lt"/>
              <a:ea typeface="+mj-ea"/>
              <a:cs typeface="+mj-cs"/>
            </a:endParaRPr>
          </a:p>
        </p:txBody>
      </p:sp>
      <p:sp>
        <p:nvSpPr>
          <p:cNvPr id="23" name="Rectangle 22">
            <a:extLst>
              <a:ext uri="{FF2B5EF4-FFF2-40B4-BE49-F238E27FC236}">
                <a16:creationId xmlns:a16="http://schemas.microsoft.com/office/drawing/2014/main" id="{FB1CD9BE-93F1-ED44-946B-8354D74B0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5" name="Rectangle 24">
            <a:extLst>
              <a:ext uri="{FF2B5EF4-FFF2-40B4-BE49-F238E27FC236}">
                <a16:creationId xmlns:a16="http://schemas.microsoft.com/office/drawing/2014/main" id="{882E6E09-FCB0-5F41-8BAE-C0581D54B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ross 26">
            <a:extLst>
              <a:ext uri="{FF2B5EF4-FFF2-40B4-BE49-F238E27FC236}">
                <a16:creationId xmlns:a16="http://schemas.microsoft.com/office/drawing/2014/main" id="{D269DB01-9C3C-7841-B8E8-6FDFEF70C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TextBox 447">
            <a:extLst>
              <a:ext uri="{FF2B5EF4-FFF2-40B4-BE49-F238E27FC236}">
                <a16:creationId xmlns:a16="http://schemas.microsoft.com/office/drawing/2014/main" id="{4D5A008C-966F-9B02-1903-4454992270FF}"/>
              </a:ext>
            </a:extLst>
          </p:cNvPr>
          <p:cNvSpPr txBox="1"/>
          <p:nvPr/>
        </p:nvSpPr>
        <p:spPr>
          <a:xfrm>
            <a:off x="739805" y="2086253"/>
            <a:ext cx="1029809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In </a:t>
            </a:r>
            <a:r>
              <a:rPr lang="en-US" sz="2400" err="1"/>
              <a:t>Github</a:t>
            </a:r>
            <a:r>
              <a:rPr lang="en-US" sz="2400"/>
              <a:t> – Checks require all tests to pass before code review and finally merging into branch</a:t>
            </a:r>
          </a:p>
          <a:p>
            <a:pPr marL="285750" indent="-285750">
              <a:buFont typeface="Arial"/>
              <a:buChar char="•"/>
            </a:pPr>
            <a:endParaRPr lang="en-US" sz="2400"/>
          </a:p>
          <a:p>
            <a:pPr marL="285750" indent="-285750">
              <a:buFont typeface="Arial"/>
              <a:buChar char="•"/>
            </a:pPr>
            <a:endParaRPr lang="en-US" sz="2400"/>
          </a:p>
          <a:p>
            <a:pPr marL="285750" indent="-285750">
              <a:buFont typeface="Arial"/>
              <a:buChar char="•"/>
            </a:pPr>
            <a:endParaRPr lang="en-US" sz="2400"/>
          </a:p>
          <a:p>
            <a:pPr marL="285750" indent="-285750">
              <a:buFont typeface="Arial"/>
              <a:buChar char="•"/>
            </a:pPr>
            <a:endParaRPr lang="en-US" sz="2400"/>
          </a:p>
        </p:txBody>
      </p:sp>
      <p:pic>
        <p:nvPicPr>
          <p:cNvPr id="4" name="Picture 3" descr="A screenshot of a phone&#10;&#10;Description automatically generated">
            <a:extLst>
              <a:ext uri="{FF2B5EF4-FFF2-40B4-BE49-F238E27FC236}">
                <a16:creationId xmlns:a16="http://schemas.microsoft.com/office/drawing/2014/main" id="{16EF4847-88EE-A883-683E-ABA4BAD1300A}"/>
              </a:ext>
            </a:extLst>
          </p:cNvPr>
          <p:cNvPicPr>
            <a:picLocks noChangeAspect="1"/>
          </p:cNvPicPr>
          <p:nvPr/>
        </p:nvPicPr>
        <p:blipFill>
          <a:blip r:embed="rId2"/>
          <a:stretch>
            <a:fillRect/>
          </a:stretch>
        </p:blipFill>
        <p:spPr>
          <a:xfrm>
            <a:off x="813786" y="3636371"/>
            <a:ext cx="9839417" cy="1523550"/>
          </a:xfrm>
          <a:prstGeom prst="rect">
            <a:avLst/>
          </a:prstGeom>
        </p:spPr>
      </p:pic>
    </p:spTree>
    <p:extLst>
      <p:ext uri="{BB962C8B-B14F-4D97-AF65-F5344CB8AC3E}">
        <p14:creationId xmlns:p14="http://schemas.microsoft.com/office/powerpoint/2010/main" val="180453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DD6A0F-76B3-CB37-5841-525A94707480}"/>
              </a:ext>
            </a:extLst>
          </p:cNvPr>
          <p:cNvSpPr>
            <a:spLocks noGrp="1"/>
          </p:cNvSpPr>
          <p:nvPr>
            <p:ph type="ctrTitle"/>
          </p:nvPr>
        </p:nvSpPr>
        <p:spPr>
          <a:xfrm>
            <a:off x="797106" y="1625608"/>
            <a:ext cx="4660719" cy="2722164"/>
          </a:xfrm>
        </p:spPr>
        <p:txBody>
          <a:bodyPr>
            <a:normAutofit/>
          </a:bodyPr>
          <a:lstStyle/>
          <a:p>
            <a:pPr>
              <a:lnSpc>
                <a:spcPct val="90000"/>
              </a:lnSpc>
            </a:pPr>
            <a:r>
              <a:rPr lang="en-US" sz="6000"/>
              <a:t>WORKFLOW</a:t>
            </a:r>
          </a:p>
        </p:txBody>
      </p:sp>
      <p:sp>
        <p:nvSpPr>
          <p:cNvPr id="3" name="Subtitle 2">
            <a:extLst>
              <a:ext uri="{FF2B5EF4-FFF2-40B4-BE49-F238E27FC236}">
                <a16:creationId xmlns:a16="http://schemas.microsoft.com/office/drawing/2014/main" id="{F03FD1D4-16B1-EDD9-23A0-E5091944D5F0}"/>
              </a:ext>
            </a:extLst>
          </p:cNvPr>
          <p:cNvSpPr>
            <a:spLocks noGrp="1"/>
          </p:cNvSpPr>
          <p:nvPr>
            <p:ph type="subTitle" idx="1"/>
          </p:nvPr>
        </p:nvSpPr>
        <p:spPr>
          <a:xfrm>
            <a:off x="797106" y="4466845"/>
            <a:ext cx="3882844" cy="882904"/>
          </a:xfrm>
        </p:spPr>
        <p:txBody>
          <a:bodyPr>
            <a:normAutofit/>
          </a:bodyPr>
          <a:lstStyle/>
          <a:p>
            <a:endParaRPr lang="en-US"/>
          </a:p>
        </p:txBody>
      </p:sp>
      <p:pic>
        <p:nvPicPr>
          <p:cNvPr id="4" name="Picture 3">
            <a:extLst>
              <a:ext uri="{FF2B5EF4-FFF2-40B4-BE49-F238E27FC236}">
                <a16:creationId xmlns:a16="http://schemas.microsoft.com/office/drawing/2014/main" id="{EEE01069-1C13-D6A8-8BF4-173D729DBC0F}"/>
              </a:ext>
            </a:extLst>
          </p:cNvPr>
          <p:cNvPicPr>
            <a:picLocks noChangeAspect="1"/>
          </p:cNvPicPr>
          <p:nvPr/>
        </p:nvPicPr>
        <p:blipFill rotWithShape="1">
          <a:blip r:embed="rId2"/>
          <a:srcRect l="28262" r="2649" b="-1"/>
          <a:stretch/>
        </p:blipFill>
        <p:spPr>
          <a:xfrm>
            <a:off x="5224242" y="10"/>
            <a:ext cx="6967758" cy="6857990"/>
          </a:xfrm>
          <a:prstGeom prst="rect">
            <a:avLst/>
          </a:prstGeom>
        </p:spPr>
      </p:pic>
      <p:sp>
        <p:nvSpPr>
          <p:cNvPr id="11" name="Cross 10">
            <a:extLst>
              <a:ext uri="{FF2B5EF4-FFF2-40B4-BE49-F238E27FC236}">
                <a16:creationId xmlns:a16="http://schemas.microsoft.com/office/drawing/2014/main" id="{4029224B-C0FC-EC47-B248-0D4271BC7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575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5E9273-3717-C94C-9BFF-75E87E47C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626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76CE1F-B815-A066-B703-EFD7C12C51C7}"/>
              </a:ext>
            </a:extLst>
          </p:cNvPr>
          <p:cNvSpPr>
            <a:spLocks noGrp="1"/>
          </p:cNvSpPr>
          <p:nvPr>
            <p:ph type="title"/>
          </p:nvPr>
        </p:nvSpPr>
        <p:spPr>
          <a:xfrm>
            <a:off x="565149" y="1204721"/>
            <a:ext cx="8267296" cy="1446550"/>
          </a:xfrm>
        </p:spPr>
        <p:txBody>
          <a:bodyPr>
            <a:normAutofit/>
          </a:bodyPr>
          <a:lstStyle/>
          <a:p>
            <a:r>
              <a:rPr lang="en-US"/>
              <a:t>What is Tailwind?</a:t>
            </a:r>
          </a:p>
        </p:txBody>
      </p:sp>
      <p:sp>
        <p:nvSpPr>
          <p:cNvPr id="11" name="Rectangle 10">
            <a:extLst>
              <a:ext uri="{FF2B5EF4-FFF2-40B4-BE49-F238E27FC236}">
                <a16:creationId xmlns:a16="http://schemas.microsoft.com/office/drawing/2014/main" id="{FB1CD9BE-93F1-ED44-946B-8354D74B0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3" name="Rectangle 12">
            <a:extLst>
              <a:ext uri="{FF2B5EF4-FFF2-40B4-BE49-F238E27FC236}">
                <a16:creationId xmlns:a16="http://schemas.microsoft.com/office/drawing/2014/main" id="{882E6E09-FCB0-5F41-8BAE-C0581D54B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ross 14">
            <a:extLst>
              <a:ext uri="{FF2B5EF4-FFF2-40B4-BE49-F238E27FC236}">
                <a16:creationId xmlns:a16="http://schemas.microsoft.com/office/drawing/2014/main" id="{D269DB01-9C3C-7841-B8E8-6FDFEF70C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F1F6530-9739-6F14-EFB8-81F0CBA0AEBD}"/>
              </a:ext>
            </a:extLst>
          </p:cNvPr>
          <p:cNvGraphicFramePr>
            <a:graphicFrameLocks noGrp="1"/>
          </p:cNvGraphicFramePr>
          <p:nvPr>
            <p:ph idx="1"/>
            <p:extLst>
              <p:ext uri="{D42A27DB-BD31-4B8C-83A1-F6EECF244321}">
                <p14:modId xmlns:p14="http://schemas.microsoft.com/office/powerpoint/2010/main" val="1735577845"/>
              </p:ext>
            </p:extLst>
          </p:nvPr>
        </p:nvGraphicFramePr>
        <p:xfrm>
          <a:off x="565149" y="2692400"/>
          <a:ext cx="10653184" cy="3187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0245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55E9273-3717-C94C-9BFF-75E87E47C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3CD2E-C400-07BC-27D4-5CC9C5423D03}"/>
              </a:ext>
            </a:extLst>
          </p:cNvPr>
          <p:cNvSpPr>
            <a:spLocks noGrp="1"/>
          </p:cNvSpPr>
          <p:nvPr>
            <p:ph type="ctrTitle"/>
          </p:nvPr>
        </p:nvSpPr>
        <p:spPr>
          <a:xfrm>
            <a:off x="797105" y="1625608"/>
            <a:ext cx="3377643" cy="2722164"/>
          </a:xfrm>
        </p:spPr>
        <p:txBody>
          <a:bodyPr>
            <a:normAutofit/>
          </a:bodyPr>
          <a:lstStyle/>
          <a:p>
            <a:r>
              <a:rPr lang="en-US" sz="6000"/>
              <a:t>GitHub Projects</a:t>
            </a:r>
          </a:p>
        </p:txBody>
      </p:sp>
      <p:sp>
        <p:nvSpPr>
          <p:cNvPr id="3" name="Subtitle 2">
            <a:extLst>
              <a:ext uri="{FF2B5EF4-FFF2-40B4-BE49-F238E27FC236}">
                <a16:creationId xmlns:a16="http://schemas.microsoft.com/office/drawing/2014/main" id="{7CB05B9C-0681-4DBE-4085-C9FC216938F6}"/>
              </a:ext>
            </a:extLst>
          </p:cNvPr>
          <p:cNvSpPr>
            <a:spLocks noGrp="1"/>
          </p:cNvSpPr>
          <p:nvPr>
            <p:ph type="subTitle" idx="1"/>
          </p:nvPr>
        </p:nvSpPr>
        <p:spPr>
          <a:xfrm>
            <a:off x="797105" y="4466845"/>
            <a:ext cx="3377643" cy="882904"/>
          </a:xfrm>
        </p:spPr>
        <p:txBody>
          <a:bodyPr vert="horz" lIns="91440" tIns="45720" rIns="91440" bIns="45720" rtlCol="0" anchor="t">
            <a:normAutofit/>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54F4F20B-A5E2-2046-FCA9-DB18827F7B81}"/>
              </a:ext>
            </a:extLst>
          </p:cNvPr>
          <p:cNvPicPr>
            <a:picLocks noChangeAspect="1"/>
          </p:cNvPicPr>
          <p:nvPr/>
        </p:nvPicPr>
        <p:blipFill>
          <a:blip r:embed="rId2"/>
          <a:stretch>
            <a:fillRect/>
          </a:stretch>
        </p:blipFill>
        <p:spPr>
          <a:xfrm>
            <a:off x="4972325" y="1806494"/>
            <a:ext cx="6518652" cy="3243029"/>
          </a:xfrm>
          <a:prstGeom prst="rect">
            <a:avLst/>
          </a:prstGeom>
        </p:spPr>
      </p:pic>
      <p:sp>
        <p:nvSpPr>
          <p:cNvPr id="22" name="Cross 21">
            <a:extLst>
              <a:ext uri="{FF2B5EF4-FFF2-40B4-BE49-F238E27FC236}">
                <a16:creationId xmlns:a16="http://schemas.microsoft.com/office/drawing/2014/main" id="{9BA6F386-E5BF-4C49-AC0B-6772CD313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4749"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1264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a:extLst>
              <a:ext uri="{FF2B5EF4-FFF2-40B4-BE49-F238E27FC236}">
                <a16:creationId xmlns:a16="http://schemas.microsoft.com/office/drawing/2014/main" id="{BE50E7BE-734F-224D-B03E-074DE1D12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7667"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A5172B-100A-154D-8648-280629D6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289A45-0202-29E6-F60F-8E1398CFD57E}"/>
              </a:ext>
            </a:extLst>
          </p:cNvPr>
          <p:cNvSpPr>
            <a:spLocks noGrp="1"/>
          </p:cNvSpPr>
          <p:nvPr>
            <p:ph type="title"/>
          </p:nvPr>
        </p:nvSpPr>
        <p:spPr>
          <a:xfrm>
            <a:off x="565149" y="1204721"/>
            <a:ext cx="6886726" cy="1446550"/>
          </a:xfrm>
        </p:spPr>
        <p:txBody>
          <a:bodyPr>
            <a:normAutofit/>
          </a:bodyPr>
          <a:lstStyle/>
          <a:p>
            <a:r>
              <a:rPr lang="en-US"/>
              <a:t>What is GitHub Projects?</a:t>
            </a:r>
          </a:p>
        </p:txBody>
      </p:sp>
      <p:sp>
        <p:nvSpPr>
          <p:cNvPr id="3" name="Content Placeholder 2">
            <a:extLst>
              <a:ext uri="{FF2B5EF4-FFF2-40B4-BE49-F238E27FC236}">
                <a16:creationId xmlns:a16="http://schemas.microsoft.com/office/drawing/2014/main" id="{7101BD10-1D2B-670C-9C85-67B49A5C11E6}"/>
              </a:ext>
            </a:extLst>
          </p:cNvPr>
          <p:cNvSpPr>
            <a:spLocks noGrp="1"/>
          </p:cNvSpPr>
          <p:nvPr>
            <p:ph idx="1"/>
          </p:nvPr>
        </p:nvSpPr>
        <p:spPr>
          <a:xfrm>
            <a:off x="565150" y="2691638"/>
            <a:ext cx="6886726" cy="3188586"/>
          </a:xfrm>
        </p:spPr>
        <p:txBody>
          <a:bodyPr vert="horz" lIns="91440" tIns="45720" rIns="91440" bIns="45720" rtlCol="0">
            <a:normAutofit/>
          </a:bodyPr>
          <a:lstStyle/>
          <a:p>
            <a:r>
              <a:rPr lang="en-US">
                <a:ea typeface="+mn-lt"/>
                <a:cs typeface="+mn-lt"/>
              </a:rPr>
              <a:t>A project is an adaptable spreadsheet, task-board, and road map that integrates with your issues and pull requests on GitHub to help you plan and track your work effectively.</a:t>
            </a:r>
          </a:p>
          <a:p>
            <a:pPr marL="0" indent="0">
              <a:buNone/>
            </a:pPr>
            <a:endParaRPr lang="en-US"/>
          </a:p>
        </p:txBody>
      </p:sp>
      <p:pic>
        <p:nvPicPr>
          <p:cNvPr id="4" name="Picture 3" descr="A screenshot of a computer&#10;&#10;Description automatically generated">
            <a:extLst>
              <a:ext uri="{FF2B5EF4-FFF2-40B4-BE49-F238E27FC236}">
                <a16:creationId xmlns:a16="http://schemas.microsoft.com/office/drawing/2014/main" id="{9F56CFB9-4AB4-7EE1-AEB5-50255FDCB301}"/>
              </a:ext>
            </a:extLst>
          </p:cNvPr>
          <p:cNvPicPr>
            <a:picLocks noChangeAspect="1"/>
          </p:cNvPicPr>
          <p:nvPr/>
        </p:nvPicPr>
        <p:blipFill>
          <a:blip r:embed="rId2"/>
          <a:stretch>
            <a:fillRect/>
          </a:stretch>
        </p:blipFill>
        <p:spPr>
          <a:xfrm>
            <a:off x="8515485" y="4325997"/>
            <a:ext cx="2609945" cy="129844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29AB7F4-46DE-BDD7-897E-D70A74762A9C}"/>
              </a:ext>
            </a:extLst>
          </p:cNvPr>
          <p:cNvPicPr>
            <a:picLocks noChangeAspect="1"/>
          </p:cNvPicPr>
          <p:nvPr/>
        </p:nvPicPr>
        <p:blipFill>
          <a:blip r:embed="rId3"/>
          <a:stretch>
            <a:fillRect/>
          </a:stretch>
        </p:blipFill>
        <p:spPr>
          <a:xfrm>
            <a:off x="8515485" y="1496210"/>
            <a:ext cx="2609945" cy="129844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B20C6DC-51BE-A64C-22AE-E5A82FF91F2A}"/>
              </a:ext>
            </a:extLst>
          </p:cNvPr>
          <p:cNvPicPr>
            <a:picLocks noChangeAspect="1"/>
          </p:cNvPicPr>
          <p:nvPr/>
        </p:nvPicPr>
        <p:blipFill>
          <a:blip r:embed="rId4"/>
          <a:stretch>
            <a:fillRect/>
          </a:stretch>
        </p:blipFill>
        <p:spPr>
          <a:xfrm>
            <a:off x="8515485" y="2911103"/>
            <a:ext cx="2609945" cy="1298448"/>
          </a:xfrm>
          <a:prstGeom prst="rect">
            <a:avLst/>
          </a:prstGeom>
        </p:spPr>
      </p:pic>
    </p:spTree>
    <p:extLst>
      <p:ext uri="{BB962C8B-B14F-4D97-AF65-F5344CB8AC3E}">
        <p14:creationId xmlns:p14="http://schemas.microsoft.com/office/powerpoint/2010/main" val="2995437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D788-0DF5-C12A-C412-F9A7C1D06E6C}"/>
              </a:ext>
            </a:extLst>
          </p:cNvPr>
          <p:cNvSpPr>
            <a:spLocks noGrp="1"/>
          </p:cNvSpPr>
          <p:nvPr>
            <p:ph type="title"/>
          </p:nvPr>
        </p:nvSpPr>
        <p:spPr/>
        <p:txBody>
          <a:bodyPr/>
          <a:lstStyle/>
          <a:p>
            <a:r>
              <a:rPr lang="en-US"/>
              <a:t>Why use GitHub Projects?</a:t>
            </a:r>
          </a:p>
        </p:txBody>
      </p:sp>
      <p:sp>
        <p:nvSpPr>
          <p:cNvPr id="3" name="Content Placeholder 2">
            <a:extLst>
              <a:ext uri="{FF2B5EF4-FFF2-40B4-BE49-F238E27FC236}">
                <a16:creationId xmlns:a16="http://schemas.microsoft.com/office/drawing/2014/main" id="{0E076C6E-3A42-B6E9-B6E2-586A574F31A8}"/>
              </a:ext>
            </a:extLst>
          </p:cNvPr>
          <p:cNvSpPr>
            <a:spLocks noGrp="1"/>
          </p:cNvSpPr>
          <p:nvPr>
            <p:ph idx="1"/>
          </p:nvPr>
        </p:nvSpPr>
        <p:spPr/>
        <p:txBody>
          <a:bodyPr vert="horz" lIns="91440" tIns="45720" rIns="91440" bIns="45720" rtlCol="0" anchor="t">
            <a:normAutofit/>
          </a:bodyPr>
          <a:lstStyle/>
          <a:p>
            <a:r>
              <a:rPr lang="en-US" sz="1600">
                <a:ea typeface="+mn-lt"/>
                <a:cs typeface="+mn-lt"/>
              </a:rPr>
              <a:t>Rather than enforcing a specific methodology to project management, a project provides flexible features you can customize to your team’s needs and processes.</a:t>
            </a:r>
          </a:p>
          <a:p>
            <a:r>
              <a:rPr lang="en-US" sz="1600">
                <a:ea typeface="+mn-lt"/>
                <a:cs typeface="+mn-lt"/>
              </a:rPr>
              <a:t>Your projects are built from the issues and pull requests you add, creating direct references between your project and your work. Information is synced automatically to your project as you make changes, updating your views and charts.</a:t>
            </a:r>
            <a:endParaRPr lang="en-US"/>
          </a:p>
          <a:p>
            <a:r>
              <a:rPr lang="en-US" sz="1600">
                <a:ea typeface="+mn-lt"/>
                <a:cs typeface="+mn-lt"/>
              </a:rPr>
              <a:t>You can use custom fields to add metadata to your issues, pull requests, and draft issues and build a richer view of item attributes. You’re not limited to the built-in metadata (assignee, milestone, labels, etc.) that currently exists for issues and pull requests.</a:t>
            </a:r>
            <a:endParaRPr lang="en-US" sz="1600"/>
          </a:p>
        </p:txBody>
      </p:sp>
    </p:spTree>
    <p:extLst>
      <p:ext uri="{BB962C8B-B14F-4D97-AF65-F5344CB8AC3E}">
        <p14:creationId xmlns:p14="http://schemas.microsoft.com/office/powerpoint/2010/main" val="3196519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8706C-2E48-2D98-E63B-0E290474C57C}"/>
              </a:ext>
            </a:extLst>
          </p:cNvPr>
          <p:cNvSpPr>
            <a:spLocks noGrp="1"/>
          </p:cNvSpPr>
          <p:nvPr>
            <p:ph type="title"/>
          </p:nvPr>
        </p:nvSpPr>
        <p:spPr/>
        <p:txBody>
          <a:bodyPr>
            <a:normAutofit/>
          </a:bodyPr>
          <a:lstStyle/>
          <a:p>
            <a:r>
              <a:rPr lang="en-US" sz="4000"/>
              <a:t>How to use GitHub Projects (step 1)</a:t>
            </a:r>
          </a:p>
        </p:txBody>
      </p:sp>
      <p:sp>
        <p:nvSpPr>
          <p:cNvPr id="3" name="Content Placeholder 2">
            <a:extLst>
              <a:ext uri="{FF2B5EF4-FFF2-40B4-BE49-F238E27FC236}">
                <a16:creationId xmlns:a16="http://schemas.microsoft.com/office/drawing/2014/main" id="{D0238657-229E-CD29-8C3C-2EAD52AB183E}"/>
              </a:ext>
            </a:extLst>
          </p:cNvPr>
          <p:cNvSpPr>
            <a:spLocks noGrp="1"/>
          </p:cNvSpPr>
          <p:nvPr>
            <p:ph idx="1"/>
          </p:nvPr>
        </p:nvSpPr>
        <p:spPr/>
        <p:txBody>
          <a:bodyPr vert="horz" lIns="91440" tIns="45720" rIns="91440" bIns="45720" rtlCol="0" anchor="t">
            <a:normAutofit/>
          </a:bodyPr>
          <a:lstStyle/>
          <a:p>
            <a:pPr>
              <a:buFont typeface="Calibri"/>
              <a:buChar char="-"/>
            </a:pPr>
            <a:r>
              <a:rPr lang="en-US">
                <a:latin typeface="Arial"/>
                <a:cs typeface="Arial"/>
              </a:rPr>
              <a:t>Create a new project from your GitHub profile and add status tags to your project.</a:t>
            </a:r>
          </a:p>
        </p:txBody>
      </p:sp>
      <p:pic>
        <p:nvPicPr>
          <p:cNvPr id="4" name="Picture 3" descr="A screenshot of a computer&#10;&#10;Description automatically generated">
            <a:extLst>
              <a:ext uri="{FF2B5EF4-FFF2-40B4-BE49-F238E27FC236}">
                <a16:creationId xmlns:a16="http://schemas.microsoft.com/office/drawing/2014/main" id="{7B93148C-1348-3B8F-13A3-5751E7BBBE93}"/>
              </a:ext>
            </a:extLst>
          </p:cNvPr>
          <p:cNvPicPr>
            <a:picLocks noChangeAspect="1"/>
          </p:cNvPicPr>
          <p:nvPr/>
        </p:nvPicPr>
        <p:blipFill>
          <a:blip r:embed="rId2"/>
          <a:stretch>
            <a:fillRect/>
          </a:stretch>
        </p:blipFill>
        <p:spPr>
          <a:xfrm>
            <a:off x="3950891" y="3488177"/>
            <a:ext cx="6608118" cy="328661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8B02A38-FE8A-A900-AD78-210E5E2752FE}"/>
                  </a:ext>
                </a:extLst>
              </p14:cNvPr>
              <p14:cNvContentPartPr/>
              <p14:nvPr/>
            </p14:nvContentPartPr>
            <p14:xfrm>
              <a:off x="4694198" y="3535511"/>
              <a:ext cx="692176" cy="407204"/>
            </p14:xfrm>
          </p:contentPart>
        </mc:Choice>
        <mc:Fallback xmlns="">
          <p:pic>
            <p:nvPicPr>
              <p:cNvPr id="5" name="Ink 4">
                <a:extLst>
                  <a:ext uri="{FF2B5EF4-FFF2-40B4-BE49-F238E27FC236}">
                    <a16:creationId xmlns:a16="http://schemas.microsoft.com/office/drawing/2014/main" id="{28B02A38-FE8A-A900-AD78-210E5E2752FE}"/>
                  </a:ext>
                </a:extLst>
              </p:cNvPr>
              <p:cNvPicPr/>
              <p:nvPr/>
            </p:nvPicPr>
            <p:blipFill>
              <a:blip r:embed="rId4"/>
              <a:stretch>
                <a:fillRect/>
              </a:stretch>
            </p:blipFill>
            <p:spPr>
              <a:xfrm>
                <a:off x="4676210" y="3517525"/>
                <a:ext cx="727792" cy="44281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6" name="Ink 35">
                <a:extLst>
                  <a:ext uri="{FF2B5EF4-FFF2-40B4-BE49-F238E27FC236}">
                    <a16:creationId xmlns:a16="http://schemas.microsoft.com/office/drawing/2014/main" id="{7016457F-4855-A68B-A33E-20679A617CB9}"/>
                  </a:ext>
                </a:extLst>
              </p14:cNvPr>
              <p14:cNvContentPartPr/>
              <p14:nvPr/>
            </p14:nvContentPartPr>
            <p14:xfrm>
              <a:off x="8675220" y="4890403"/>
              <a:ext cx="379333" cy="619155"/>
            </p14:xfrm>
          </p:contentPart>
        </mc:Choice>
        <mc:Fallback xmlns="">
          <p:pic>
            <p:nvPicPr>
              <p:cNvPr id="36" name="Ink 35">
                <a:extLst>
                  <a:ext uri="{FF2B5EF4-FFF2-40B4-BE49-F238E27FC236}">
                    <a16:creationId xmlns:a16="http://schemas.microsoft.com/office/drawing/2014/main" id="{7016457F-4855-A68B-A33E-20679A617CB9}"/>
                  </a:ext>
                </a:extLst>
              </p:cNvPr>
              <p:cNvPicPr/>
              <p:nvPr/>
            </p:nvPicPr>
            <p:blipFill>
              <a:blip r:embed="rId6"/>
              <a:stretch>
                <a:fillRect/>
              </a:stretch>
            </p:blipFill>
            <p:spPr>
              <a:xfrm>
                <a:off x="8657225" y="4872415"/>
                <a:ext cx="414963" cy="65477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7" name="Ink 36">
                <a:extLst>
                  <a:ext uri="{FF2B5EF4-FFF2-40B4-BE49-F238E27FC236}">
                    <a16:creationId xmlns:a16="http://schemas.microsoft.com/office/drawing/2014/main" id="{78DFBEF5-656C-6193-7524-D145358FA764}"/>
                  </a:ext>
                </a:extLst>
              </p14:cNvPr>
              <p14:cNvContentPartPr/>
              <p14:nvPr/>
            </p14:nvContentPartPr>
            <p14:xfrm>
              <a:off x="9058087" y="4883897"/>
              <a:ext cx="26815" cy="188132"/>
            </p14:xfrm>
          </p:contentPart>
        </mc:Choice>
        <mc:Fallback xmlns="">
          <p:pic>
            <p:nvPicPr>
              <p:cNvPr id="37" name="Ink 36">
                <a:extLst>
                  <a:ext uri="{FF2B5EF4-FFF2-40B4-BE49-F238E27FC236}">
                    <a16:creationId xmlns:a16="http://schemas.microsoft.com/office/drawing/2014/main" id="{78DFBEF5-656C-6193-7524-D145358FA764}"/>
                  </a:ext>
                </a:extLst>
              </p:cNvPr>
              <p:cNvPicPr/>
              <p:nvPr/>
            </p:nvPicPr>
            <p:blipFill>
              <a:blip r:embed="rId8"/>
              <a:stretch>
                <a:fillRect/>
              </a:stretch>
            </p:blipFill>
            <p:spPr>
              <a:xfrm>
                <a:off x="9040446" y="4865945"/>
                <a:ext cx="61745" cy="22367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8" name="Ink 37">
                <a:extLst>
                  <a:ext uri="{FF2B5EF4-FFF2-40B4-BE49-F238E27FC236}">
                    <a16:creationId xmlns:a16="http://schemas.microsoft.com/office/drawing/2014/main" id="{03C22409-5124-7687-EF99-E90A4855F930}"/>
                  </a:ext>
                </a:extLst>
              </p14:cNvPr>
              <p14:cNvContentPartPr/>
              <p14:nvPr/>
            </p14:nvContentPartPr>
            <p14:xfrm>
              <a:off x="8862803" y="4836920"/>
              <a:ext cx="176607" cy="28299"/>
            </p14:xfrm>
          </p:contentPart>
        </mc:Choice>
        <mc:Fallback xmlns="">
          <p:pic>
            <p:nvPicPr>
              <p:cNvPr id="38" name="Ink 37">
                <a:extLst>
                  <a:ext uri="{FF2B5EF4-FFF2-40B4-BE49-F238E27FC236}">
                    <a16:creationId xmlns:a16="http://schemas.microsoft.com/office/drawing/2014/main" id="{03C22409-5124-7687-EF99-E90A4855F930}"/>
                  </a:ext>
                </a:extLst>
              </p:cNvPr>
              <p:cNvPicPr/>
              <p:nvPr/>
            </p:nvPicPr>
            <p:blipFill>
              <a:blip r:embed="rId10"/>
              <a:stretch>
                <a:fillRect/>
              </a:stretch>
            </p:blipFill>
            <p:spPr>
              <a:xfrm>
                <a:off x="8844855" y="4819233"/>
                <a:ext cx="212144" cy="63319"/>
              </a:xfrm>
              <a:prstGeom prst="rect">
                <a:avLst/>
              </a:prstGeom>
            </p:spPr>
          </p:pic>
        </mc:Fallback>
      </mc:AlternateContent>
    </p:spTree>
    <p:extLst>
      <p:ext uri="{BB962C8B-B14F-4D97-AF65-F5344CB8AC3E}">
        <p14:creationId xmlns:p14="http://schemas.microsoft.com/office/powerpoint/2010/main" val="274590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99AF6-D8E5-F0DA-C068-4BB5B26695D4}"/>
              </a:ext>
            </a:extLst>
          </p:cNvPr>
          <p:cNvSpPr>
            <a:spLocks noGrp="1"/>
          </p:cNvSpPr>
          <p:nvPr>
            <p:ph type="title"/>
          </p:nvPr>
        </p:nvSpPr>
        <p:spPr/>
        <p:txBody>
          <a:bodyPr/>
          <a:lstStyle/>
          <a:p>
            <a:r>
              <a:rPr lang="en-US" sz="4000">
                <a:ea typeface="+mj-lt"/>
                <a:cs typeface="+mj-lt"/>
              </a:rPr>
              <a:t>How to use GitHub Projects (step 2)</a:t>
            </a:r>
          </a:p>
          <a:p>
            <a:endParaRPr lang="en-US"/>
          </a:p>
        </p:txBody>
      </p:sp>
      <p:sp>
        <p:nvSpPr>
          <p:cNvPr id="3" name="Content Placeholder 2">
            <a:extLst>
              <a:ext uri="{FF2B5EF4-FFF2-40B4-BE49-F238E27FC236}">
                <a16:creationId xmlns:a16="http://schemas.microsoft.com/office/drawing/2014/main" id="{F95C4D35-15F6-C94D-23F7-DDD2DB6CC4CF}"/>
              </a:ext>
            </a:extLst>
          </p:cNvPr>
          <p:cNvSpPr>
            <a:spLocks noGrp="1"/>
          </p:cNvSpPr>
          <p:nvPr>
            <p:ph idx="1"/>
          </p:nvPr>
        </p:nvSpPr>
        <p:spPr/>
        <p:txBody>
          <a:bodyPr vert="horz" lIns="91440" tIns="45720" rIns="91440" bIns="45720" rtlCol="0" anchor="t">
            <a:normAutofit/>
          </a:bodyPr>
          <a:lstStyle/>
          <a:p>
            <a:pPr>
              <a:buFont typeface="Calibri,Sans-Serif"/>
              <a:buChar char="-"/>
            </a:pPr>
            <a:r>
              <a:rPr lang="en-US">
                <a:latin typeface="Arial"/>
                <a:cs typeface="Arial"/>
              </a:rPr>
              <a:t>Link project to GitHub repo</a:t>
            </a:r>
          </a:p>
          <a:p>
            <a:endParaRPr lang="en-US"/>
          </a:p>
        </p:txBody>
      </p:sp>
      <p:pic>
        <p:nvPicPr>
          <p:cNvPr id="5" name="Picture 4" descr="A screenshot of a computer&#10;&#10;Description automatically generated">
            <a:extLst>
              <a:ext uri="{FF2B5EF4-FFF2-40B4-BE49-F238E27FC236}">
                <a16:creationId xmlns:a16="http://schemas.microsoft.com/office/drawing/2014/main" id="{F92D8615-8CA9-BFBE-30D0-E1B646FD9726}"/>
              </a:ext>
            </a:extLst>
          </p:cNvPr>
          <p:cNvPicPr>
            <a:picLocks noChangeAspect="1"/>
          </p:cNvPicPr>
          <p:nvPr/>
        </p:nvPicPr>
        <p:blipFill>
          <a:blip r:embed="rId2"/>
          <a:stretch>
            <a:fillRect/>
          </a:stretch>
        </p:blipFill>
        <p:spPr>
          <a:xfrm>
            <a:off x="3883569" y="3426574"/>
            <a:ext cx="6518652" cy="324302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3E1F7F8A-0548-AF4B-DFBA-2011A85760C4}"/>
                  </a:ext>
                </a:extLst>
              </p14:cNvPr>
              <p14:cNvContentPartPr/>
              <p14:nvPr/>
            </p14:nvContentPartPr>
            <p14:xfrm>
              <a:off x="8721911" y="4044735"/>
              <a:ext cx="102951" cy="923205"/>
            </p14:xfrm>
          </p:contentPart>
        </mc:Choice>
        <mc:Fallback xmlns="">
          <p:pic>
            <p:nvPicPr>
              <p:cNvPr id="6" name="Ink 5">
                <a:extLst>
                  <a:ext uri="{FF2B5EF4-FFF2-40B4-BE49-F238E27FC236}">
                    <a16:creationId xmlns:a16="http://schemas.microsoft.com/office/drawing/2014/main" id="{3E1F7F8A-0548-AF4B-DFBA-2011A85760C4}"/>
                  </a:ext>
                </a:extLst>
              </p:cNvPr>
              <p:cNvPicPr/>
              <p:nvPr/>
            </p:nvPicPr>
            <p:blipFill>
              <a:blip r:embed="rId4"/>
              <a:stretch>
                <a:fillRect/>
              </a:stretch>
            </p:blipFill>
            <p:spPr>
              <a:xfrm>
                <a:off x="8703975" y="4026739"/>
                <a:ext cx="138464" cy="95883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9115EED-A749-0806-59EE-0CBC5497ADFC}"/>
                  </a:ext>
                </a:extLst>
              </p14:cNvPr>
              <p14:cNvContentPartPr/>
              <p14:nvPr/>
            </p14:nvContentPartPr>
            <p14:xfrm>
              <a:off x="8824631" y="4034118"/>
              <a:ext cx="133743" cy="187408"/>
            </p14:xfrm>
          </p:contentPart>
        </mc:Choice>
        <mc:Fallback xmlns="">
          <p:pic>
            <p:nvPicPr>
              <p:cNvPr id="7" name="Ink 6">
                <a:extLst>
                  <a:ext uri="{FF2B5EF4-FFF2-40B4-BE49-F238E27FC236}">
                    <a16:creationId xmlns:a16="http://schemas.microsoft.com/office/drawing/2014/main" id="{69115EED-A749-0806-59EE-0CBC5497ADFC}"/>
                  </a:ext>
                </a:extLst>
              </p:cNvPr>
              <p:cNvPicPr/>
              <p:nvPr/>
            </p:nvPicPr>
            <p:blipFill>
              <a:blip r:embed="rId6"/>
              <a:stretch>
                <a:fillRect/>
              </a:stretch>
            </p:blipFill>
            <p:spPr>
              <a:xfrm>
                <a:off x="8806655" y="4016133"/>
                <a:ext cx="169336" cy="22301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8FE37A08-825C-6990-4663-74EB719ADFDE}"/>
                  </a:ext>
                </a:extLst>
              </p14:cNvPr>
              <p14:cNvContentPartPr/>
              <p14:nvPr/>
            </p14:nvContentPartPr>
            <p14:xfrm>
              <a:off x="8535914" y="4034118"/>
              <a:ext cx="279380" cy="168322"/>
            </p14:xfrm>
          </p:contentPart>
        </mc:Choice>
        <mc:Fallback xmlns="">
          <p:pic>
            <p:nvPicPr>
              <p:cNvPr id="8" name="Ink 7">
                <a:extLst>
                  <a:ext uri="{FF2B5EF4-FFF2-40B4-BE49-F238E27FC236}">
                    <a16:creationId xmlns:a16="http://schemas.microsoft.com/office/drawing/2014/main" id="{8FE37A08-825C-6990-4663-74EB719ADFDE}"/>
                  </a:ext>
                </a:extLst>
              </p:cNvPr>
              <p:cNvPicPr/>
              <p:nvPr/>
            </p:nvPicPr>
            <p:blipFill>
              <a:blip r:embed="rId8"/>
              <a:stretch>
                <a:fillRect/>
              </a:stretch>
            </p:blipFill>
            <p:spPr>
              <a:xfrm>
                <a:off x="8517936" y="4016135"/>
                <a:ext cx="314977" cy="203929"/>
              </a:xfrm>
              <a:prstGeom prst="rect">
                <a:avLst/>
              </a:prstGeom>
            </p:spPr>
          </p:pic>
        </mc:Fallback>
      </mc:AlternateContent>
    </p:spTree>
    <p:extLst>
      <p:ext uri="{BB962C8B-B14F-4D97-AF65-F5344CB8AC3E}">
        <p14:creationId xmlns:p14="http://schemas.microsoft.com/office/powerpoint/2010/main" val="329206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640CC-0E18-1125-CDF9-2CC9567E6F72}"/>
              </a:ext>
            </a:extLst>
          </p:cNvPr>
          <p:cNvSpPr>
            <a:spLocks noGrp="1"/>
          </p:cNvSpPr>
          <p:nvPr>
            <p:ph type="title"/>
          </p:nvPr>
        </p:nvSpPr>
        <p:spPr/>
        <p:txBody>
          <a:bodyPr/>
          <a:lstStyle/>
          <a:p>
            <a:r>
              <a:rPr lang="en-US" sz="4000">
                <a:ea typeface="+mj-lt"/>
                <a:cs typeface="+mj-lt"/>
              </a:rPr>
              <a:t>How to use GitHub Projects (step 3)</a:t>
            </a:r>
            <a:endParaRPr lang="en-US"/>
          </a:p>
        </p:txBody>
      </p:sp>
      <p:sp>
        <p:nvSpPr>
          <p:cNvPr id="3" name="Content Placeholder 2">
            <a:extLst>
              <a:ext uri="{FF2B5EF4-FFF2-40B4-BE49-F238E27FC236}">
                <a16:creationId xmlns:a16="http://schemas.microsoft.com/office/drawing/2014/main" id="{49933355-D5E5-03B3-36FB-49515136D374}"/>
              </a:ext>
            </a:extLst>
          </p:cNvPr>
          <p:cNvSpPr>
            <a:spLocks noGrp="1"/>
          </p:cNvSpPr>
          <p:nvPr>
            <p:ph idx="1"/>
          </p:nvPr>
        </p:nvSpPr>
        <p:spPr>
          <a:xfrm>
            <a:off x="565150" y="2691638"/>
            <a:ext cx="10848782" cy="3188586"/>
          </a:xfrm>
        </p:spPr>
        <p:txBody>
          <a:bodyPr vert="horz" lIns="91440" tIns="45720" rIns="91440" bIns="45720" rtlCol="0" anchor="t">
            <a:normAutofit/>
          </a:bodyPr>
          <a:lstStyle/>
          <a:p>
            <a:r>
              <a:rPr lang="en-US">
                <a:latin typeface="Arial"/>
                <a:cs typeface="Arial"/>
              </a:rPr>
              <a:t>Once issue has been created add it to your project</a:t>
            </a:r>
          </a:p>
          <a:p>
            <a:r>
              <a:rPr lang="en-US">
                <a:latin typeface="Arial"/>
                <a:cs typeface="Arial"/>
              </a:rPr>
              <a:t>Select issue status </a:t>
            </a:r>
          </a:p>
          <a:p>
            <a:r>
              <a:rPr lang="en-US">
                <a:latin typeface="Arial"/>
                <a:cs typeface="Arial"/>
              </a:rPr>
              <a:t>Don’t forget to select a milestone for the issue!</a:t>
            </a:r>
          </a:p>
        </p:txBody>
      </p:sp>
      <p:pic>
        <p:nvPicPr>
          <p:cNvPr id="4" name="Picture 3" descr="A screenshot of a computer&#10;&#10;Description automatically generated">
            <a:extLst>
              <a:ext uri="{FF2B5EF4-FFF2-40B4-BE49-F238E27FC236}">
                <a16:creationId xmlns:a16="http://schemas.microsoft.com/office/drawing/2014/main" id="{AD987D88-E303-F1A0-5548-45AC4C97216B}"/>
              </a:ext>
            </a:extLst>
          </p:cNvPr>
          <p:cNvPicPr>
            <a:picLocks noChangeAspect="1"/>
          </p:cNvPicPr>
          <p:nvPr/>
        </p:nvPicPr>
        <p:blipFill>
          <a:blip r:embed="rId2"/>
          <a:stretch>
            <a:fillRect/>
          </a:stretch>
        </p:blipFill>
        <p:spPr>
          <a:xfrm>
            <a:off x="1055958" y="4111721"/>
            <a:ext cx="4164228" cy="270270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5085576-4777-C6A1-22FD-EEBD5BFC0EB9}"/>
              </a:ext>
            </a:extLst>
          </p:cNvPr>
          <p:cNvPicPr>
            <a:picLocks noChangeAspect="1"/>
          </p:cNvPicPr>
          <p:nvPr/>
        </p:nvPicPr>
        <p:blipFill>
          <a:blip r:embed="rId3"/>
          <a:stretch>
            <a:fillRect/>
          </a:stretch>
        </p:blipFill>
        <p:spPr>
          <a:xfrm>
            <a:off x="6275861" y="4087549"/>
            <a:ext cx="4026926" cy="269884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FB5B4E3-F9CF-A8A8-8D3F-AD28CF63EF75}"/>
                  </a:ext>
                </a:extLst>
              </p14:cNvPr>
              <p14:cNvContentPartPr/>
              <p14:nvPr/>
            </p14:nvContentPartPr>
            <p14:xfrm>
              <a:off x="3611775" y="4882133"/>
              <a:ext cx="1048133" cy="739209"/>
            </p14:xfrm>
          </p:contentPart>
        </mc:Choice>
        <mc:Fallback xmlns="">
          <p:pic>
            <p:nvPicPr>
              <p:cNvPr id="8" name="Ink 7">
                <a:extLst>
                  <a:ext uri="{FF2B5EF4-FFF2-40B4-BE49-F238E27FC236}">
                    <a16:creationId xmlns:a16="http://schemas.microsoft.com/office/drawing/2014/main" id="{6FB5B4E3-F9CF-A8A8-8D3F-AD28CF63EF75}"/>
                  </a:ext>
                </a:extLst>
              </p:cNvPr>
              <p:cNvPicPr/>
              <p:nvPr/>
            </p:nvPicPr>
            <p:blipFill>
              <a:blip r:embed="rId5"/>
              <a:stretch>
                <a:fillRect/>
              </a:stretch>
            </p:blipFill>
            <p:spPr>
              <a:xfrm>
                <a:off x="3593784" y="4864147"/>
                <a:ext cx="1083754" cy="77482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0CA5AD17-B77F-8D9B-3794-531B33BEB59F}"/>
                  </a:ext>
                </a:extLst>
              </p14:cNvPr>
              <p14:cNvContentPartPr/>
              <p14:nvPr/>
            </p14:nvContentPartPr>
            <p14:xfrm>
              <a:off x="8211225" y="4865106"/>
              <a:ext cx="1528694" cy="738713"/>
            </p14:xfrm>
          </p:contentPart>
        </mc:Choice>
        <mc:Fallback xmlns="">
          <p:pic>
            <p:nvPicPr>
              <p:cNvPr id="9" name="Ink 8">
                <a:extLst>
                  <a:ext uri="{FF2B5EF4-FFF2-40B4-BE49-F238E27FC236}">
                    <a16:creationId xmlns:a16="http://schemas.microsoft.com/office/drawing/2014/main" id="{0CA5AD17-B77F-8D9B-3794-531B33BEB59F}"/>
                  </a:ext>
                </a:extLst>
              </p:cNvPr>
              <p:cNvPicPr/>
              <p:nvPr/>
            </p:nvPicPr>
            <p:blipFill>
              <a:blip r:embed="rId7"/>
              <a:stretch>
                <a:fillRect/>
              </a:stretch>
            </p:blipFill>
            <p:spPr>
              <a:xfrm>
                <a:off x="8193228" y="4847115"/>
                <a:ext cx="1564329" cy="774335"/>
              </a:xfrm>
              <a:prstGeom prst="rect">
                <a:avLst/>
              </a:prstGeom>
            </p:spPr>
          </p:pic>
        </mc:Fallback>
      </mc:AlternateContent>
    </p:spTree>
    <p:extLst>
      <p:ext uri="{BB962C8B-B14F-4D97-AF65-F5344CB8AC3E}">
        <p14:creationId xmlns:p14="http://schemas.microsoft.com/office/powerpoint/2010/main" val="1232821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A0D64-77FE-6A61-BE2E-45FECE41897A}"/>
              </a:ext>
            </a:extLst>
          </p:cNvPr>
          <p:cNvSpPr>
            <a:spLocks noGrp="1"/>
          </p:cNvSpPr>
          <p:nvPr>
            <p:ph type="title"/>
          </p:nvPr>
        </p:nvSpPr>
        <p:spPr/>
        <p:txBody>
          <a:bodyPr/>
          <a:lstStyle/>
          <a:p>
            <a:r>
              <a:rPr lang="en-US"/>
              <a:t>GitHub Projects </a:t>
            </a:r>
          </a:p>
        </p:txBody>
      </p:sp>
      <p:sp>
        <p:nvSpPr>
          <p:cNvPr id="3" name="Content Placeholder 2">
            <a:extLst>
              <a:ext uri="{FF2B5EF4-FFF2-40B4-BE49-F238E27FC236}">
                <a16:creationId xmlns:a16="http://schemas.microsoft.com/office/drawing/2014/main" id="{EC925E01-7ED4-BBFE-4184-81EFC37C0C2B}"/>
              </a:ext>
            </a:extLst>
          </p:cNvPr>
          <p:cNvSpPr>
            <a:spLocks noGrp="1"/>
          </p:cNvSpPr>
          <p:nvPr>
            <p:ph idx="1"/>
          </p:nvPr>
        </p:nvSpPr>
        <p:spPr>
          <a:xfrm>
            <a:off x="565150" y="2691638"/>
            <a:ext cx="5466432" cy="3188586"/>
          </a:xfrm>
        </p:spPr>
        <p:txBody>
          <a:bodyPr vert="horz" lIns="91440" tIns="45720" rIns="91440" bIns="45720" rtlCol="0" anchor="t">
            <a:normAutofit lnSpcReduction="10000"/>
          </a:bodyPr>
          <a:lstStyle/>
          <a:p>
            <a:pPr>
              <a:buFont typeface="Calibri"/>
              <a:buChar char="-"/>
            </a:pPr>
            <a:r>
              <a:rPr lang="en-US"/>
              <a:t>It really is as easy as 1-2-3.</a:t>
            </a:r>
          </a:p>
          <a:p>
            <a:pPr>
              <a:buFont typeface="Calibri"/>
              <a:buChar char="-"/>
            </a:pPr>
            <a:r>
              <a:rPr lang="en-US"/>
              <a:t>Helps communication between group members and tracking what your peers are working on.</a:t>
            </a:r>
          </a:p>
          <a:p>
            <a:pPr>
              <a:buFont typeface="Calibri"/>
              <a:buChar char="-"/>
            </a:pPr>
            <a:r>
              <a:rPr lang="en-US"/>
              <a:t>After initial project is setup all it takes is a couple dropdown menu clicks to add items to your project overview, so why not use it!</a:t>
            </a:r>
          </a:p>
        </p:txBody>
      </p:sp>
      <p:pic>
        <p:nvPicPr>
          <p:cNvPr id="4" name="Picture 3" descr="20+ Communication Memes to Make Your Workday More Fun | Chanty">
            <a:extLst>
              <a:ext uri="{FF2B5EF4-FFF2-40B4-BE49-F238E27FC236}">
                <a16:creationId xmlns:a16="http://schemas.microsoft.com/office/drawing/2014/main" id="{126C3972-2705-AAE3-DE3A-749E2559C627}"/>
              </a:ext>
            </a:extLst>
          </p:cNvPr>
          <p:cNvPicPr>
            <a:picLocks noChangeAspect="1"/>
          </p:cNvPicPr>
          <p:nvPr/>
        </p:nvPicPr>
        <p:blipFill>
          <a:blip r:embed="rId2"/>
          <a:stretch>
            <a:fillRect/>
          </a:stretch>
        </p:blipFill>
        <p:spPr>
          <a:xfrm>
            <a:off x="7154563" y="2693392"/>
            <a:ext cx="3457145" cy="2617647"/>
          </a:xfrm>
          <a:prstGeom prst="rect">
            <a:avLst/>
          </a:prstGeom>
        </p:spPr>
      </p:pic>
    </p:spTree>
    <p:extLst>
      <p:ext uri="{BB962C8B-B14F-4D97-AF65-F5344CB8AC3E}">
        <p14:creationId xmlns:p14="http://schemas.microsoft.com/office/powerpoint/2010/main" val="2771769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DD6A0F-76B3-CB37-5841-525A94707480}"/>
              </a:ext>
            </a:extLst>
          </p:cNvPr>
          <p:cNvSpPr>
            <a:spLocks noGrp="1"/>
          </p:cNvSpPr>
          <p:nvPr>
            <p:ph type="ctrTitle"/>
          </p:nvPr>
        </p:nvSpPr>
        <p:spPr>
          <a:xfrm>
            <a:off x="797106" y="1625608"/>
            <a:ext cx="4079489" cy="2722164"/>
          </a:xfrm>
        </p:spPr>
        <p:txBody>
          <a:bodyPr>
            <a:normAutofit/>
          </a:bodyPr>
          <a:lstStyle/>
          <a:p>
            <a:pPr>
              <a:lnSpc>
                <a:spcPct val="90000"/>
              </a:lnSpc>
            </a:pPr>
            <a:r>
              <a:rPr lang="en-US" sz="6000" dirty="0"/>
              <a:t>Challenges and Solutions</a:t>
            </a:r>
          </a:p>
        </p:txBody>
      </p:sp>
      <p:sp>
        <p:nvSpPr>
          <p:cNvPr id="3" name="Subtitle 2">
            <a:extLst>
              <a:ext uri="{FF2B5EF4-FFF2-40B4-BE49-F238E27FC236}">
                <a16:creationId xmlns:a16="http://schemas.microsoft.com/office/drawing/2014/main" id="{F03FD1D4-16B1-EDD9-23A0-E5091944D5F0}"/>
              </a:ext>
            </a:extLst>
          </p:cNvPr>
          <p:cNvSpPr>
            <a:spLocks noGrp="1"/>
          </p:cNvSpPr>
          <p:nvPr>
            <p:ph type="subTitle" idx="1"/>
          </p:nvPr>
        </p:nvSpPr>
        <p:spPr>
          <a:xfrm>
            <a:off x="797106" y="4466845"/>
            <a:ext cx="3882844" cy="882904"/>
          </a:xfrm>
        </p:spPr>
        <p:txBody>
          <a:bodyPr>
            <a:normAutofit/>
          </a:bodyPr>
          <a:lstStyle/>
          <a:p>
            <a:endParaRPr lang="en-US"/>
          </a:p>
        </p:txBody>
      </p:sp>
      <p:pic>
        <p:nvPicPr>
          <p:cNvPr id="4" name="Picture 3">
            <a:extLst>
              <a:ext uri="{FF2B5EF4-FFF2-40B4-BE49-F238E27FC236}">
                <a16:creationId xmlns:a16="http://schemas.microsoft.com/office/drawing/2014/main" id="{EEE01069-1C13-D6A8-8BF4-173D729DBC0F}"/>
              </a:ext>
            </a:extLst>
          </p:cNvPr>
          <p:cNvPicPr>
            <a:picLocks noChangeAspect="1"/>
          </p:cNvPicPr>
          <p:nvPr/>
        </p:nvPicPr>
        <p:blipFill rotWithShape="1">
          <a:blip r:embed="rId2"/>
          <a:srcRect l="28262" r="2649" b="-1"/>
          <a:stretch/>
        </p:blipFill>
        <p:spPr>
          <a:xfrm>
            <a:off x="5224242" y="10"/>
            <a:ext cx="6967758" cy="6857990"/>
          </a:xfrm>
          <a:prstGeom prst="rect">
            <a:avLst/>
          </a:prstGeom>
        </p:spPr>
      </p:pic>
      <p:sp>
        <p:nvSpPr>
          <p:cNvPr id="11" name="Cross 10">
            <a:extLst>
              <a:ext uri="{FF2B5EF4-FFF2-40B4-BE49-F238E27FC236}">
                <a16:creationId xmlns:a16="http://schemas.microsoft.com/office/drawing/2014/main" id="{4029224B-C0FC-EC47-B248-0D4271BC7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575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5E9273-3717-C94C-9BFF-75E87E47C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6021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E6509-240B-A5E1-F83E-CE93C2CF7451}"/>
              </a:ext>
            </a:extLst>
          </p:cNvPr>
          <p:cNvSpPr>
            <a:spLocks noGrp="1"/>
          </p:cNvSpPr>
          <p:nvPr>
            <p:ph type="title"/>
          </p:nvPr>
        </p:nvSpPr>
        <p:spPr/>
        <p:txBody>
          <a:bodyPr/>
          <a:lstStyle/>
          <a:p>
            <a:r>
              <a:rPr lang="en-US" dirty="0"/>
              <a:t>Challenge 1: Communication</a:t>
            </a:r>
          </a:p>
        </p:txBody>
      </p:sp>
      <p:sp>
        <p:nvSpPr>
          <p:cNvPr id="3" name="Content Placeholder 2">
            <a:extLst>
              <a:ext uri="{FF2B5EF4-FFF2-40B4-BE49-F238E27FC236}">
                <a16:creationId xmlns:a16="http://schemas.microsoft.com/office/drawing/2014/main" id="{F2A6A559-DE52-EA8A-01E1-08AE69B94B01}"/>
              </a:ext>
            </a:extLst>
          </p:cNvPr>
          <p:cNvSpPr>
            <a:spLocks noGrp="1"/>
          </p:cNvSpPr>
          <p:nvPr>
            <p:ph idx="1"/>
          </p:nvPr>
        </p:nvSpPr>
        <p:spPr/>
        <p:txBody>
          <a:bodyPr vert="horz" lIns="91440" tIns="45720" rIns="91440" bIns="45720" rtlCol="0" anchor="t">
            <a:normAutofit/>
          </a:bodyPr>
          <a:lstStyle/>
          <a:p>
            <a:pPr>
              <a:buFont typeface="Calibri"/>
              <a:buChar char="-"/>
            </a:pPr>
            <a:r>
              <a:rPr lang="en-US" dirty="0">
                <a:ea typeface="+mn-lt"/>
                <a:cs typeface="+mn-lt"/>
              </a:rPr>
              <a:t>We had issues where the code for the backend didn't meet the frontend expectations.</a:t>
            </a:r>
          </a:p>
          <a:p>
            <a:pPr>
              <a:buFont typeface="Calibri"/>
              <a:buChar char="-"/>
            </a:pPr>
            <a:r>
              <a:rPr lang="en-US" dirty="0">
                <a:ea typeface="+mn-lt"/>
                <a:cs typeface="+mn-lt"/>
              </a:rPr>
              <a:t>At times we also weren't aware of what our teammates were doing leading to repeated work.</a:t>
            </a:r>
          </a:p>
          <a:p>
            <a:pPr marL="0" indent="0">
              <a:buNone/>
            </a:pPr>
            <a:endParaRPr lang="en-US" dirty="0">
              <a:ea typeface="+mn-lt"/>
              <a:cs typeface="+mn-lt"/>
            </a:endParaRPr>
          </a:p>
          <a:p>
            <a:pPr marL="0" indent="0">
              <a:buNone/>
            </a:pPr>
            <a:r>
              <a:rPr lang="en-US" dirty="0">
                <a:ea typeface="+mn-lt"/>
                <a:cs typeface="+mn-lt"/>
              </a:rPr>
              <a:t>Solution: Is to discuss any changes to our plans as well as to have meetings twice a week.</a:t>
            </a:r>
            <a:endParaRPr lang="en-US" dirty="0"/>
          </a:p>
        </p:txBody>
      </p:sp>
    </p:spTree>
    <p:extLst>
      <p:ext uri="{BB962C8B-B14F-4D97-AF65-F5344CB8AC3E}">
        <p14:creationId xmlns:p14="http://schemas.microsoft.com/office/powerpoint/2010/main" val="2723072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E6509-240B-A5E1-F83E-CE93C2CF7451}"/>
              </a:ext>
            </a:extLst>
          </p:cNvPr>
          <p:cNvSpPr>
            <a:spLocks noGrp="1"/>
          </p:cNvSpPr>
          <p:nvPr>
            <p:ph type="title"/>
          </p:nvPr>
        </p:nvSpPr>
        <p:spPr/>
        <p:txBody>
          <a:bodyPr/>
          <a:lstStyle/>
          <a:p>
            <a:r>
              <a:rPr lang="en-US" dirty="0"/>
              <a:t>Challenge 2: Merge Conflicts</a:t>
            </a:r>
          </a:p>
        </p:txBody>
      </p:sp>
      <p:sp>
        <p:nvSpPr>
          <p:cNvPr id="3" name="Content Placeholder 2">
            <a:extLst>
              <a:ext uri="{FF2B5EF4-FFF2-40B4-BE49-F238E27FC236}">
                <a16:creationId xmlns:a16="http://schemas.microsoft.com/office/drawing/2014/main" id="{F2A6A559-DE52-EA8A-01E1-08AE69B94B01}"/>
              </a:ext>
            </a:extLst>
          </p:cNvPr>
          <p:cNvSpPr>
            <a:spLocks noGrp="1"/>
          </p:cNvSpPr>
          <p:nvPr>
            <p:ph idx="1"/>
          </p:nvPr>
        </p:nvSpPr>
        <p:spPr/>
        <p:txBody>
          <a:bodyPr vert="horz" lIns="91440" tIns="45720" rIns="91440" bIns="45720" rtlCol="0" anchor="t">
            <a:normAutofit lnSpcReduction="10000"/>
          </a:bodyPr>
          <a:lstStyle/>
          <a:p>
            <a:pPr>
              <a:buFont typeface="Calibri"/>
              <a:buChar char="-"/>
            </a:pPr>
            <a:r>
              <a:rPr lang="en-US">
                <a:ea typeface="+mn-lt"/>
                <a:cs typeface="+mn-lt"/>
              </a:rPr>
              <a:t>In Sprint 2 we ran into many merge conflicts because our tasks were too big resulting in changes to the same files. Additionally, since tasks were too big our pulls were few and far between further increasing the risk of merge conflicts.</a:t>
            </a:r>
            <a:endParaRPr lang="en-US" dirty="0">
              <a:ea typeface="+mn-lt"/>
              <a:cs typeface="+mn-lt"/>
            </a:endParaRPr>
          </a:p>
          <a:p>
            <a:pPr>
              <a:buFont typeface="Calibri"/>
              <a:buChar char="-"/>
            </a:pPr>
            <a:endParaRPr lang="en-US" dirty="0">
              <a:ea typeface="+mn-lt"/>
              <a:cs typeface="+mn-lt"/>
            </a:endParaRPr>
          </a:p>
          <a:p>
            <a:pPr marL="0" indent="0">
              <a:buNone/>
            </a:pPr>
            <a:r>
              <a:rPr lang="en-US" dirty="0">
                <a:ea typeface="+mn-lt"/>
                <a:cs typeface="+mn-lt"/>
              </a:rPr>
              <a:t>Solution: Our solution is to break our project into smaller pieces so that we are doing more frequent pulls.</a:t>
            </a:r>
            <a:endParaRPr lang="en-US" dirty="0"/>
          </a:p>
        </p:txBody>
      </p:sp>
    </p:spTree>
    <p:extLst>
      <p:ext uri="{BB962C8B-B14F-4D97-AF65-F5344CB8AC3E}">
        <p14:creationId xmlns:p14="http://schemas.microsoft.com/office/powerpoint/2010/main" val="3754524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2DEF72E-9A56-3A45-8ADA-E6F93BA8E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96772"/>
            <a:ext cx="4175133"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A1B41-8F53-CCE7-611F-95C3607DE444}"/>
              </a:ext>
            </a:extLst>
          </p:cNvPr>
          <p:cNvSpPr>
            <a:spLocks noGrp="1"/>
          </p:cNvSpPr>
          <p:nvPr>
            <p:ph type="title"/>
          </p:nvPr>
        </p:nvSpPr>
        <p:spPr>
          <a:xfrm>
            <a:off x="565149" y="1508250"/>
            <a:ext cx="3198777" cy="4024885"/>
          </a:xfrm>
        </p:spPr>
        <p:txBody>
          <a:bodyPr>
            <a:normAutofit/>
          </a:bodyPr>
          <a:lstStyle/>
          <a:p>
            <a:r>
              <a:rPr lang="en-US"/>
              <a:t>Benefits of using Tailwind CSS</a:t>
            </a:r>
          </a:p>
        </p:txBody>
      </p:sp>
      <p:sp>
        <p:nvSpPr>
          <p:cNvPr id="30" name="Rectangle 29">
            <a:extLst>
              <a:ext uri="{FF2B5EF4-FFF2-40B4-BE49-F238E27FC236}">
                <a16:creationId xmlns:a16="http://schemas.microsoft.com/office/drawing/2014/main" id="{882E6E09-FCB0-5F41-8BAE-C0581D54B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ross 31">
            <a:extLst>
              <a:ext uri="{FF2B5EF4-FFF2-40B4-BE49-F238E27FC236}">
                <a16:creationId xmlns:a16="http://schemas.microsoft.com/office/drawing/2014/main" id="{D269DB01-9C3C-7841-B8E8-6FDFEF70C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67701"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ontent Placeholder 2">
            <a:extLst>
              <a:ext uri="{FF2B5EF4-FFF2-40B4-BE49-F238E27FC236}">
                <a16:creationId xmlns:a16="http://schemas.microsoft.com/office/drawing/2014/main" id="{8FAA3630-66D1-F425-0F4B-60420DAF7000}"/>
              </a:ext>
            </a:extLst>
          </p:cNvPr>
          <p:cNvGraphicFramePr>
            <a:graphicFrameLocks noGrp="1"/>
          </p:cNvGraphicFramePr>
          <p:nvPr>
            <p:ph idx="1"/>
            <p:extLst>
              <p:ext uri="{D42A27DB-BD31-4B8C-83A1-F6EECF244321}">
                <p14:modId xmlns:p14="http://schemas.microsoft.com/office/powerpoint/2010/main" val="3038662931"/>
              </p:ext>
            </p:extLst>
          </p:nvPr>
        </p:nvGraphicFramePr>
        <p:xfrm>
          <a:off x="5106596" y="1508251"/>
          <a:ext cx="6111737" cy="4373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434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E6509-240B-A5E1-F83E-CE93C2CF7451}"/>
              </a:ext>
            </a:extLst>
          </p:cNvPr>
          <p:cNvSpPr>
            <a:spLocks noGrp="1"/>
          </p:cNvSpPr>
          <p:nvPr>
            <p:ph type="title"/>
          </p:nvPr>
        </p:nvSpPr>
        <p:spPr/>
        <p:txBody>
          <a:bodyPr/>
          <a:lstStyle/>
          <a:p>
            <a:r>
              <a:rPr lang="en-US"/>
              <a:t>Challenge 3: Code Review</a:t>
            </a:r>
          </a:p>
        </p:txBody>
      </p:sp>
      <p:sp>
        <p:nvSpPr>
          <p:cNvPr id="3" name="Content Placeholder 2">
            <a:extLst>
              <a:ext uri="{FF2B5EF4-FFF2-40B4-BE49-F238E27FC236}">
                <a16:creationId xmlns:a16="http://schemas.microsoft.com/office/drawing/2014/main" id="{F2A6A559-DE52-EA8A-01E1-08AE69B94B01}"/>
              </a:ext>
            </a:extLst>
          </p:cNvPr>
          <p:cNvSpPr>
            <a:spLocks noGrp="1"/>
          </p:cNvSpPr>
          <p:nvPr>
            <p:ph idx="1"/>
          </p:nvPr>
        </p:nvSpPr>
        <p:spPr/>
        <p:txBody>
          <a:bodyPr vert="horz" lIns="91440" tIns="45720" rIns="91440" bIns="45720" rtlCol="0" anchor="t">
            <a:normAutofit/>
          </a:bodyPr>
          <a:lstStyle/>
          <a:p>
            <a:pPr>
              <a:buFont typeface="Calibri"/>
              <a:buChar char="-"/>
            </a:pPr>
            <a:r>
              <a:rPr lang="en-US">
                <a:ea typeface="+mn-lt"/>
                <a:cs typeface="+mn-lt"/>
              </a:rPr>
              <a:t>Some of the pull requests were not reviewed or were self-merged.</a:t>
            </a:r>
          </a:p>
          <a:p>
            <a:pPr>
              <a:buFont typeface="Calibri"/>
              <a:buChar char="-"/>
            </a:pPr>
            <a:r>
              <a:rPr lang="en-US">
                <a:ea typeface="+mn-lt"/>
                <a:cs typeface="+mn-lt"/>
              </a:rPr>
              <a:t>Pull requests often remained unchecked for multiple days.</a:t>
            </a:r>
          </a:p>
          <a:p>
            <a:pPr marL="0" indent="0">
              <a:buNone/>
            </a:pPr>
            <a:endParaRPr lang="en-US">
              <a:ea typeface="+mn-lt"/>
              <a:cs typeface="+mn-lt"/>
            </a:endParaRPr>
          </a:p>
          <a:p>
            <a:pPr marL="0" indent="0">
              <a:buNone/>
            </a:pPr>
            <a:r>
              <a:rPr lang="en-US">
                <a:ea typeface="+mn-lt"/>
                <a:cs typeface="+mn-lt"/>
              </a:rPr>
              <a:t>Solution: Is to assign someone to review pull requests and code should be reviewed by the end of the following day.</a:t>
            </a:r>
            <a:endParaRPr lang="en-US"/>
          </a:p>
        </p:txBody>
      </p:sp>
    </p:spTree>
    <p:extLst>
      <p:ext uri="{BB962C8B-B14F-4D97-AF65-F5344CB8AC3E}">
        <p14:creationId xmlns:p14="http://schemas.microsoft.com/office/powerpoint/2010/main" val="3154359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55E9273-3717-C94C-9BFF-75E87E47C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06B8AD6-FB55-5FAF-F83F-E740F11EC4B9}"/>
              </a:ext>
            </a:extLst>
          </p:cNvPr>
          <p:cNvSpPr>
            <a:spLocks noGrp="1"/>
          </p:cNvSpPr>
          <p:nvPr>
            <p:ph type="ctrTitle"/>
          </p:nvPr>
        </p:nvSpPr>
        <p:spPr>
          <a:xfrm>
            <a:off x="797106" y="1625608"/>
            <a:ext cx="3894376" cy="2722164"/>
          </a:xfrm>
        </p:spPr>
        <p:txBody>
          <a:bodyPr>
            <a:normAutofit/>
          </a:bodyPr>
          <a:lstStyle/>
          <a:p>
            <a:r>
              <a:rPr lang="en-US" sz="5600"/>
              <a:t>QUESTIONS</a:t>
            </a:r>
          </a:p>
        </p:txBody>
      </p:sp>
      <p:sp>
        <p:nvSpPr>
          <p:cNvPr id="8" name="Subtitle 7">
            <a:extLst>
              <a:ext uri="{FF2B5EF4-FFF2-40B4-BE49-F238E27FC236}">
                <a16:creationId xmlns:a16="http://schemas.microsoft.com/office/drawing/2014/main" id="{D313DD2C-7629-9CDC-ECB0-B2FB96B528B6}"/>
              </a:ext>
            </a:extLst>
          </p:cNvPr>
          <p:cNvSpPr>
            <a:spLocks noGrp="1"/>
          </p:cNvSpPr>
          <p:nvPr>
            <p:ph type="subTitle" idx="1"/>
          </p:nvPr>
        </p:nvSpPr>
        <p:spPr>
          <a:xfrm>
            <a:off x="797106" y="4466845"/>
            <a:ext cx="3894376" cy="882904"/>
          </a:xfrm>
        </p:spPr>
        <p:txBody>
          <a:bodyPr>
            <a:normAutofit/>
          </a:bodyPr>
          <a:lstStyle/>
          <a:p>
            <a:endParaRPr lang="en-US"/>
          </a:p>
        </p:txBody>
      </p:sp>
      <p:pic>
        <p:nvPicPr>
          <p:cNvPr id="23" name="Graphic 22" descr="Help">
            <a:extLst>
              <a:ext uri="{FF2B5EF4-FFF2-40B4-BE49-F238E27FC236}">
                <a16:creationId xmlns:a16="http://schemas.microsoft.com/office/drawing/2014/main" id="{57A3A299-FB3B-0B8D-0EF8-E066C0258E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8906" y="1497220"/>
            <a:ext cx="4127230" cy="4127230"/>
          </a:xfrm>
          <a:prstGeom prst="rect">
            <a:avLst/>
          </a:prstGeom>
        </p:spPr>
      </p:pic>
      <p:sp>
        <p:nvSpPr>
          <p:cNvPr id="24" name="Cross 23">
            <a:extLst>
              <a:ext uri="{FF2B5EF4-FFF2-40B4-BE49-F238E27FC236}">
                <a16:creationId xmlns:a16="http://schemas.microsoft.com/office/drawing/2014/main" id="{5FA1B450-DB4E-404E-9C1C-703E4FCC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1776"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5796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7BF8C-62B8-E9E4-7BF6-E8D9B10754F9}"/>
              </a:ext>
            </a:extLst>
          </p:cNvPr>
          <p:cNvSpPr>
            <a:spLocks noGrp="1"/>
          </p:cNvSpPr>
          <p:nvPr>
            <p:ph type="title"/>
          </p:nvPr>
        </p:nvSpPr>
        <p:spPr/>
        <p:txBody>
          <a:bodyPr/>
          <a:lstStyle/>
          <a:p>
            <a:r>
              <a:rPr lang="en-US"/>
              <a:t>Quick view of Tailwind</a:t>
            </a:r>
          </a:p>
        </p:txBody>
      </p:sp>
      <p:pic>
        <p:nvPicPr>
          <p:cNvPr id="4" name="Content Placeholder 3">
            <a:extLst>
              <a:ext uri="{FF2B5EF4-FFF2-40B4-BE49-F238E27FC236}">
                <a16:creationId xmlns:a16="http://schemas.microsoft.com/office/drawing/2014/main" id="{46CE916E-F21C-B43B-B4C4-321C8570BDE3}"/>
              </a:ext>
            </a:extLst>
          </p:cNvPr>
          <p:cNvPicPr>
            <a:picLocks noGrp="1" noChangeAspect="1"/>
          </p:cNvPicPr>
          <p:nvPr>
            <p:ph idx="1"/>
          </p:nvPr>
        </p:nvPicPr>
        <p:blipFill>
          <a:blip r:embed="rId2"/>
          <a:stretch>
            <a:fillRect/>
          </a:stretch>
        </p:blipFill>
        <p:spPr>
          <a:xfrm>
            <a:off x="5836327" y="431244"/>
            <a:ext cx="6212454" cy="5995512"/>
          </a:xfrm>
          <a:prstGeom prst="rect">
            <a:avLst/>
          </a:prstGeom>
        </p:spPr>
      </p:pic>
    </p:spTree>
    <p:extLst>
      <p:ext uri="{BB962C8B-B14F-4D97-AF65-F5344CB8AC3E}">
        <p14:creationId xmlns:p14="http://schemas.microsoft.com/office/powerpoint/2010/main" val="4052889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7">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9">
            <a:extLst>
              <a:ext uri="{FF2B5EF4-FFF2-40B4-BE49-F238E27FC236}">
                <a16:creationId xmlns:a16="http://schemas.microsoft.com/office/drawing/2014/main" id="{DCA5172B-100A-154D-8648-280629D6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6F5138-5F69-83BE-165E-8C85C610900C}"/>
              </a:ext>
            </a:extLst>
          </p:cNvPr>
          <p:cNvSpPr>
            <a:spLocks noGrp="1"/>
          </p:cNvSpPr>
          <p:nvPr>
            <p:ph type="title"/>
          </p:nvPr>
        </p:nvSpPr>
        <p:spPr>
          <a:xfrm>
            <a:off x="565148" y="1204721"/>
            <a:ext cx="8267299" cy="1446550"/>
          </a:xfrm>
        </p:spPr>
        <p:txBody>
          <a:bodyPr>
            <a:normAutofit/>
          </a:bodyPr>
          <a:lstStyle/>
          <a:p>
            <a:r>
              <a:rPr lang="en-US"/>
              <a:t>Code duplication</a:t>
            </a:r>
          </a:p>
        </p:txBody>
      </p:sp>
      <p:sp>
        <p:nvSpPr>
          <p:cNvPr id="3" name="Content Placeholder 2">
            <a:extLst>
              <a:ext uri="{FF2B5EF4-FFF2-40B4-BE49-F238E27FC236}">
                <a16:creationId xmlns:a16="http://schemas.microsoft.com/office/drawing/2014/main" id="{35649519-6674-B44C-4DA3-A00BC599BC18}"/>
              </a:ext>
            </a:extLst>
          </p:cNvPr>
          <p:cNvSpPr>
            <a:spLocks noGrp="1"/>
          </p:cNvSpPr>
          <p:nvPr>
            <p:ph idx="1"/>
          </p:nvPr>
        </p:nvSpPr>
        <p:spPr>
          <a:xfrm>
            <a:off x="565149" y="2900516"/>
            <a:ext cx="8267299" cy="2979707"/>
          </a:xfrm>
        </p:spPr>
        <p:txBody>
          <a:bodyPr>
            <a:normAutofit/>
          </a:bodyPr>
          <a:lstStyle/>
          <a:p>
            <a:r>
              <a:rPr lang="en-US"/>
              <a:t>Extract them into component to reuse</a:t>
            </a:r>
          </a:p>
        </p:txBody>
      </p:sp>
      <p:sp>
        <p:nvSpPr>
          <p:cNvPr id="32" name="Rectangle 11">
            <a:extLst>
              <a:ext uri="{FF2B5EF4-FFF2-40B4-BE49-F238E27FC236}">
                <a16:creationId xmlns:a16="http://schemas.microsoft.com/office/drawing/2014/main" id="{37A9EF9F-F5F8-3B4C-B721-17C0A1876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3" name="Cross 13">
            <a:extLst>
              <a:ext uri="{FF2B5EF4-FFF2-40B4-BE49-F238E27FC236}">
                <a16:creationId xmlns:a16="http://schemas.microsoft.com/office/drawing/2014/main" id="{6DEB3960-7668-064C-B56F-2B18221DE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594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B953D-87FD-B84E-026B-4AEC671CC13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F4B4DDC-B08D-C237-33DA-A04C19707DC4}"/>
              </a:ext>
            </a:extLst>
          </p:cNvPr>
          <p:cNvPicPr>
            <a:picLocks noGrp="1" noChangeAspect="1"/>
          </p:cNvPicPr>
          <p:nvPr>
            <p:ph idx="1"/>
          </p:nvPr>
        </p:nvPicPr>
        <p:blipFill>
          <a:blip r:embed="rId2"/>
          <a:stretch>
            <a:fillRect/>
          </a:stretch>
        </p:blipFill>
        <p:spPr>
          <a:xfrm>
            <a:off x="679899" y="897419"/>
            <a:ext cx="10832201" cy="5063161"/>
          </a:xfrm>
          <a:prstGeom prst="rect">
            <a:avLst/>
          </a:prstGeom>
        </p:spPr>
      </p:pic>
    </p:spTree>
    <p:extLst>
      <p:ext uri="{BB962C8B-B14F-4D97-AF65-F5344CB8AC3E}">
        <p14:creationId xmlns:p14="http://schemas.microsoft.com/office/powerpoint/2010/main" val="423585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579E3846-8D0B-B14A-817A-7FAC9DDA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0FEE9A-0295-DAD2-6E34-C68D514D86FD}"/>
              </a:ext>
            </a:extLst>
          </p:cNvPr>
          <p:cNvSpPr>
            <a:spLocks noGrp="1"/>
          </p:cNvSpPr>
          <p:nvPr>
            <p:ph type="title"/>
          </p:nvPr>
        </p:nvSpPr>
        <p:spPr>
          <a:xfrm>
            <a:off x="565149" y="1204721"/>
            <a:ext cx="5066001" cy="1446550"/>
          </a:xfrm>
        </p:spPr>
        <p:txBody>
          <a:bodyPr>
            <a:normAutofit/>
          </a:bodyPr>
          <a:lstStyle/>
          <a:p>
            <a:pPr>
              <a:lnSpc>
                <a:spcPct val="90000"/>
              </a:lnSpc>
            </a:pPr>
            <a:r>
              <a:rPr lang="en-US" sz="3100"/>
              <a:t>For people who don’t want to use component framework</a:t>
            </a:r>
            <a:br>
              <a:rPr lang="en-US" sz="3100"/>
            </a:br>
            <a:endParaRPr lang="en-US" sz="3100"/>
          </a:p>
        </p:txBody>
      </p:sp>
      <p:sp>
        <p:nvSpPr>
          <p:cNvPr id="3" name="Content Placeholder 2">
            <a:extLst>
              <a:ext uri="{FF2B5EF4-FFF2-40B4-BE49-F238E27FC236}">
                <a16:creationId xmlns:a16="http://schemas.microsoft.com/office/drawing/2014/main" id="{553EF136-1B69-BE0D-081C-5723F9996E68}"/>
              </a:ext>
            </a:extLst>
          </p:cNvPr>
          <p:cNvSpPr>
            <a:spLocks noGrp="1"/>
          </p:cNvSpPr>
          <p:nvPr>
            <p:ph idx="1"/>
          </p:nvPr>
        </p:nvSpPr>
        <p:spPr>
          <a:xfrm>
            <a:off x="565150" y="2691638"/>
            <a:ext cx="5066001" cy="3188586"/>
          </a:xfrm>
        </p:spPr>
        <p:txBody>
          <a:bodyPr>
            <a:normAutofit/>
          </a:bodyPr>
          <a:lstStyle/>
          <a:p>
            <a:pPr marL="0" indent="0">
              <a:buNone/>
            </a:pPr>
            <a:r>
              <a:rPr lang="en-US"/>
              <a:t>Use @apply directive to extract into custom CSS classes.</a:t>
            </a:r>
          </a:p>
          <a:p>
            <a:endParaRPr lang="en-US"/>
          </a:p>
        </p:txBody>
      </p:sp>
      <p:pic>
        <p:nvPicPr>
          <p:cNvPr id="4" name="Picture 3">
            <a:extLst>
              <a:ext uri="{FF2B5EF4-FFF2-40B4-BE49-F238E27FC236}">
                <a16:creationId xmlns:a16="http://schemas.microsoft.com/office/drawing/2014/main" id="{E0662F43-E40C-3D71-8469-999908FC860A}"/>
              </a:ext>
            </a:extLst>
          </p:cNvPr>
          <p:cNvPicPr>
            <a:picLocks noChangeAspect="1"/>
          </p:cNvPicPr>
          <p:nvPr/>
        </p:nvPicPr>
        <p:blipFill rotWithShape="1">
          <a:blip r:embed="rId3"/>
          <a:srcRect t="7445" r="2" b="2"/>
          <a:stretch/>
        </p:blipFill>
        <p:spPr>
          <a:xfrm>
            <a:off x="5743934" y="191304"/>
            <a:ext cx="6261657" cy="6475392"/>
          </a:xfrm>
          <a:prstGeom prst="rect">
            <a:avLst/>
          </a:prstGeom>
        </p:spPr>
      </p:pic>
      <p:sp>
        <p:nvSpPr>
          <p:cNvPr id="16" name="Cross 10">
            <a:extLst>
              <a:ext uri="{FF2B5EF4-FFF2-40B4-BE49-F238E27FC236}">
                <a16:creationId xmlns:a16="http://schemas.microsoft.com/office/drawing/2014/main" id="{A27CA9A8-2E1B-1E43-B7A6-45B44037C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9990"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DCA5172B-100A-154D-8648-280629D6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2461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227D51-204B-ED48-AF9A-0BE9633FE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7A23F45-CDAE-8A40-8DE7-92A0BBC11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546383-CCC4-544B-B0D8-DE78DE39B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4F048CC-17C9-B246-BF2A-29E51AD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019A01A-F75C-45D2-1FE9-B215185FA936}"/>
              </a:ext>
            </a:extLst>
          </p:cNvPr>
          <p:cNvPicPr>
            <a:picLocks noGrp="1" noChangeAspect="1"/>
          </p:cNvPicPr>
          <p:nvPr>
            <p:ph idx="1"/>
          </p:nvPr>
        </p:nvPicPr>
        <p:blipFill rotWithShape="1">
          <a:blip r:embed="rId2"/>
          <a:srcRect l="2309" r="13691" b="1"/>
          <a:stretch/>
        </p:blipFill>
        <p:spPr>
          <a:xfrm>
            <a:off x="20" y="10"/>
            <a:ext cx="12191980" cy="6857990"/>
          </a:xfrm>
          <a:prstGeom prst="rect">
            <a:avLst/>
          </a:prstGeom>
        </p:spPr>
      </p:pic>
      <p:sp>
        <p:nvSpPr>
          <p:cNvPr id="17" name="Rectangle">
            <a:extLst>
              <a:ext uri="{FF2B5EF4-FFF2-40B4-BE49-F238E27FC236}">
                <a16:creationId xmlns:a16="http://schemas.microsoft.com/office/drawing/2014/main" id="{86E439A5-A7E3-5047-A686-06C27A818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17506"/>
            <a:ext cx="10549940" cy="2374362"/>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algn="ctr"/>
            <a:endParaRPr sz="2600" cap="all">
              <a:solidFill>
                <a:srgbClr val="FFFFFF"/>
              </a:solidFill>
              <a:sym typeface="Avenir Next"/>
            </a:endParaRPr>
          </a:p>
        </p:txBody>
      </p:sp>
      <p:sp>
        <p:nvSpPr>
          <p:cNvPr id="19" name="Cross 18">
            <a:extLst>
              <a:ext uri="{FF2B5EF4-FFF2-40B4-BE49-F238E27FC236}">
                <a16:creationId xmlns:a16="http://schemas.microsoft.com/office/drawing/2014/main" id="{24124FF1-775D-AC4A-81D0-73FC0F54A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250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53E2C7F-F4FF-A94D-ACAE-82823EC88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8991D9-BEBD-D22C-E2A6-E4446486CF72}"/>
              </a:ext>
            </a:extLst>
          </p:cNvPr>
          <p:cNvSpPr>
            <a:spLocks noGrp="1"/>
          </p:cNvSpPr>
          <p:nvPr>
            <p:ph type="title"/>
          </p:nvPr>
        </p:nvSpPr>
        <p:spPr>
          <a:xfrm>
            <a:off x="565149" y="4162776"/>
            <a:ext cx="9316409" cy="1453896"/>
          </a:xfrm>
        </p:spPr>
        <p:txBody>
          <a:bodyPr vert="horz" lIns="91440" tIns="45720" rIns="91440" bIns="45720" rtlCol="0" anchor="b">
            <a:normAutofit/>
          </a:bodyPr>
          <a:lstStyle/>
          <a:p>
            <a:pPr>
              <a:lnSpc>
                <a:spcPct val="90000"/>
              </a:lnSpc>
            </a:pPr>
            <a:r>
              <a:rPr lang="en-US" sz="5000" kern="1200" spc="-150">
                <a:solidFill>
                  <a:schemeClr val="tx1"/>
                </a:solidFill>
                <a:latin typeface="+mj-lt"/>
                <a:ea typeface="+mj-ea"/>
                <a:cs typeface="+mj-cs"/>
              </a:rPr>
              <a:t>Integrate well with your IDE choice</a:t>
            </a:r>
          </a:p>
        </p:txBody>
      </p:sp>
    </p:spTree>
    <p:extLst>
      <p:ext uri="{BB962C8B-B14F-4D97-AF65-F5344CB8AC3E}">
        <p14:creationId xmlns:p14="http://schemas.microsoft.com/office/powerpoint/2010/main" val="296728535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MadridVTI">
  <a:themeElements>
    <a:clrScheme name="AnalogousFromLightSeed_2SEEDS">
      <a:dk1>
        <a:srgbClr val="000000"/>
      </a:dk1>
      <a:lt1>
        <a:srgbClr val="FFFFFF"/>
      </a:lt1>
      <a:dk2>
        <a:srgbClr val="413024"/>
      </a:dk2>
      <a:lt2>
        <a:srgbClr val="E2E5E8"/>
      </a:lt2>
      <a:accent1>
        <a:srgbClr val="EA8942"/>
      </a:accent1>
      <a:accent2>
        <a:srgbClr val="EE6F6E"/>
      </a:accent2>
      <a:accent3>
        <a:srgbClr val="B3A13F"/>
      </a:accent3>
      <a:accent4>
        <a:srgbClr val="38B3B0"/>
      </a:accent4>
      <a:accent5>
        <a:srgbClr val="45A9EA"/>
      </a:accent5>
      <a:accent6>
        <a:srgbClr val="4E6CEB"/>
      </a:accent6>
      <a:hlink>
        <a:srgbClr val="5A86A6"/>
      </a:hlink>
      <a:folHlink>
        <a:srgbClr val="7F7F7F"/>
      </a:folHlink>
    </a:clrScheme>
    <a:fontScheme name="Madrid">
      <a:majorFont>
        <a:latin typeface="Seaford Display"/>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dridVTI" id="{5F675924-ADDD-6B4C-A2D4-69150D1F0C16}" vid="{BEA84270-19BD-7342-8ABF-EFF1668AF1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982</Words>
  <Application>Microsoft Office PowerPoint</Application>
  <PresentationFormat>Widescreen</PresentationFormat>
  <Paragraphs>115</Paragraphs>
  <Slides>41</Slides>
  <Notes>2</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MadridVTI</vt:lpstr>
      <vt:lpstr>Worksy Technical Seminar</vt:lpstr>
      <vt:lpstr>FRONTEND</vt:lpstr>
      <vt:lpstr>What is Tailwind?</vt:lpstr>
      <vt:lpstr>Benefits of using Tailwind CSS</vt:lpstr>
      <vt:lpstr>Quick view of Tailwind</vt:lpstr>
      <vt:lpstr>Code duplication</vt:lpstr>
      <vt:lpstr>PowerPoint Presentation</vt:lpstr>
      <vt:lpstr>For people who don’t want to use component framework </vt:lpstr>
      <vt:lpstr>Integrate well with your IDE choice</vt:lpstr>
      <vt:lpstr>DATABASE</vt:lpstr>
      <vt:lpstr>DATABASE :  </vt:lpstr>
      <vt:lpstr>DATABASE   </vt:lpstr>
      <vt:lpstr>DATABASE   </vt:lpstr>
      <vt:lpstr>DATABASE   </vt:lpstr>
      <vt:lpstr>DATABASE</vt:lpstr>
      <vt:lpstr>DATABASES</vt:lpstr>
      <vt:lpstr>USE ORMS !</vt:lpstr>
      <vt:lpstr>TESTING</vt:lpstr>
      <vt:lpstr>TESTING ( UNIT)  :  </vt:lpstr>
      <vt:lpstr>TESTING ( UNIT)  :  </vt:lpstr>
      <vt:lpstr>TESTING ( UNIT)  :  </vt:lpstr>
      <vt:lpstr>TESTING ( UNIT)  :  </vt:lpstr>
      <vt:lpstr>TESTING ( UNIT)  :  </vt:lpstr>
      <vt:lpstr>C.I</vt:lpstr>
      <vt:lpstr>CI   :  </vt:lpstr>
      <vt:lpstr>CI   :  </vt:lpstr>
      <vt:lpstr>CI   :  </vt:lpstr>
      <vt:lpstr>CI   :  </vt:lpstr>
      <vt:lpstr>WORKFLOW</vt:lpstr>
      <vt:lpstr>GitHub Projects</vt:lpstr>
      <vt:lpstr>What is GitHub Projects?</vt:lpstr>
      <vt:lpstr>Why use GitHub Projects?</vt:lpstr>
      <vt:lpstr>How to use GitHub Projects (step 1)</vt:lpstr>
      <vt:lpstr>How to use GitHub Projects (step 2) </vt:lpstr>
      <vt:lpstr>How to use GitHub Projects (step 3)</vt:lpstr>
      <vt:lpstr>GitHub Projects </vt:lpstr>
      <vt:lpstr>Challenges and Solutions</vt:lpstr>
      <vt:lpstr>Challenge 1: Communication</vt:lpstr>
      <vt:lpstr>Challenge 2: Merge Conflicts</vt:lpstr>
      <vt:lpstr>Challenge 3: Code Review</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Tung Nguyen</dc:creator>
  <cp:lastModifiedBy>Tung Nguyen</cp:lastModifiedBy>
  <cp:revision>153</cp:revision>
  <dcterms:created xsi:type="dcterms:W3CDTF">2023-10-27T05:21:32Z</dcterms:created>
  <dcterms:modified xsi:type="dcterms:W3CDTF">2023-12-15T17:06:53Z</dcterms:modified>
</cp:coreProperties>
</file>